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ink/ink4.xml" ContentType="application/inkml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ink/ink7.xml" ContentType="application/inkml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ink/ink8.xml" ContentType="application/inkml+xml"/>
  <Override PartName="/ppt/notesSlides/notesSlide2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1" r:id="rId4"/>
    <p:sldId id="260" r:id="rId5"/>
    <p:sldId id="271" r:id="rId6"/>
    <p:sldId id="270" r:id="rId7"/>
    <p:sldId id="264" r:id="rId8"/>
    <p:sldId id="268" r:id="rId9"/>
    <p:sldId id="267" r:id="rId10"/>
    <p:sldId id="262" r:id="rId11"/>
    <p:sldId id="269" r:id="rId12"/>
    <p:sldId id="266" r:id="rId13"/>
    <p:sldId id="263" r:id="rId14"/>
    <p:sldId id="273" r:id="rId15"/>
    <p:sldId id="279" r:id="rId16"/>
    <p:sldId id="274" r:id="rId17"/>
    <p:sldId id="276" r:id="rId18"/>
    <p:sldId id="280" r:id="rId19"/>
    <p:sldId id="275" r:id="rId20"/>
    <p:sldId id="281" r:id="rId21"/>
    <p:sldId id="277" r:id="rId22"/>
    <p:sldId id="282" r:id="rId23"/>
    <p:sldId id="278" r:id="rId24"/>
    <p:sldId id="258" r:id="rId2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C8D2"/>
    <a:srgbClr val="528BA4"/>
    <a:srgbClr val="9BC0CD"/>
    <a:srgbClr val="A86876"/>
    <a:srgbClr val="1E6076"/>
    <a:srgbClr val="FFFFFF"/>
    <a:srgbClr val="1F6077"/>
    <a:srgbClr val="FFF2AF"/>
    <a:srgbClr val="F3CA00"/>
    <a:srgbClr val="FCE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0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06158238531715"/>
          <c:y val="0.15065631986358577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solidFill>
              <a:srgbClr val="86B0C2"/>
            </a:solidFill>
          </c:spPr>
          <c:dPt>
            <c:idx val="0"/>
            <c:bubble3D val="0"/>
            <c:spPr>
              <a:solidFill>
                <a:srgbClr val="86B0C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A3-4B1E-8DBA-F628683178B9}"/>
              </c:ext>
            </c:extLst>
          </c:dPt>
          <c:dPt>
            <c:idx val="1"/>
            <c:bubble3D val="0"/>
            <c:spPr>
              <a:solidFill>
                <a:srgbClr val="86B0C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A3-4B1E-8DBA-F628683178B9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A3-4B1E-8DBA-F628683178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3269470179333812E-2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8B6D8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CA6-421D-AEAC-35DD870486BF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CA6-421D-AEAC-35DD870486BF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A6-421D-AEAC-35DD870486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3269470179333812E-2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8B6D8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E8-4DBF-AA4C-7DBD7F3C15B9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E8-4DBF-AA4C-7DBD7F3C15B9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E8-4DBF-AA4C-7DBD7F3C15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3269470179333812E-2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8B6D8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FF1-4AD2-994D-CBA37E6EF3CD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FF1-4AD2-994D-CBA37E6EF3CD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F1-4AD2-994D-CBA37E6EF3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3269470179333812E-2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8B6D8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D95-417E-8B2A-1FBBD01DC7C1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D95-417E-8B2A-1FBBD01DC7C1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95-417E-8B2A-1FBBD01DC7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3269470179333812E-2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D3B2B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5A5-44DC-BBCA-5DEA80419E0C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5A5-44DC-BBCA-5DEA80419E0C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5A5-44DC-BBCA-5DEA80419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3269470179333812E-2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E0AB7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9F-43D9-B047-5A51D0DC18FC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9F-43D9-B047-5A51D0DC18FC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9F-43D9-B047-5A51D0DC18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3269470179333812E-2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7F7F7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8B6-4CEE-B452-94E816989A4C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8B6-4CEE-B452-94E816989A4C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B6-4CEE-B452-94E816989A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latin typeface="Arial Narrow" panose="020B0606020202030204" pitchFamily="34" charset="0"/>
              </a:rPr>
              <a:t>Pruebas</a:t>
            </a:r>
            <a:r>
              <a:rPr lang="en-US" b="1" dirty="0">
                <a:latin typeface="Arial Narrow" panose="020B0606020202030204" pitchFamily="34" charset="0"/>
              </a:rPr>
              <a:t> </a:t>
            </a:r>
            <a:r>
              <a:rPr lang="en-US" b="1" dirty="0" err="1">
                <a:latin typeface="Arial Narrow" panose="020B0606020202030204" pitchFamily="34" charset="0"/>
              </a:rPr>
              <a:t>Usuario</a:t>
            </a:r>
            <a:endParaRPr lang="en-US" b="1" dirty="0">
              <a:latin typeface="Arial Narrow" panose="020B0606020202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Pruebas Usuario</c:v>
                </c:pt>
              </c:strCache>
            </c:strRef>
          </c:tx>
          <c:dPt>
            <c:idx val="0"/>
            <c:bubble3D val="0"/>
            <c:spPr>
              <a:solidFill>
                <a:srgbClr val="9BC0C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27-4447-BC3F-E1E1579E3A3C}"/>
              </c:ext>
            </c:extLst>
          </c:dPt>
          <c:dPt>
            <c:idx val="1"/>
            <c:bubble3D val="0"/>
            <c:spPr>
              <a:solidFill>
                <a:srgbClr val="528BA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F27-4447-BC3F-E1E1579E3A3C}"/>
              </c:ext>
            </c:extLst>
          </c:dPt>
          <c:dPt>
            <c:idx val="2"/>
            <c:bubble3D val="0"/>
            <c:spPr>
              <a:solidFill>
                <a:srgbClr val="EEC8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27-4447-BC3F-E1E1579E3A3C}"/>
              </c:ext>
            </c:extLst>
          </c:dPt>
          <c:cat>
            <c:strRef>
              <c:f>Hoja1!$A$2:$A$4</c:f>
              <c:strCache>
                <c:ptCount val="3"/>
                <c:pt idx="0">
                  <c:v>Pendientes</c:v>
                </c:pt>
                <c:pt idx="1">
                  <c:v>Total Pasó</c:v>
                </c:pt>
                <c:pt idx="2">
                  <c:v>Total No Pasó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9.5</c:v>
                </c:pt>
                <c:pt idx="1">
                  <c:v>76.2</c:v>
                </c:pt>
                <c:pt idx="2">
                  <c:v>14.3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27-4447-BC3F-E1E1579E3A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944016543460455"/>
          <c:y val="0.11721491769249109"/>
          <c:w val="0.30420812044562473"/>
          <c:h val="0.391945753845486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Narrow" panose="020B0606020202030204" pitchFamily="34" charset="0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explosion val="7"/>
          <c:dPt>
            <c:idx val="0"/>
            <c:bubble3D val="0"/>
            <c:spPr>
              <a:solidFill>
                <a:srgbClr val="1F6077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1A44-45D9-A148-659084DC63F2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A44-45D9-A148-659084DC63F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179-448C-9619-7C66C82D3CE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6179-448C-9619-7C66C82D3CE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1A44-45D9-A148-659084DC63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rgbClr val="1E6076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88</c:v>
                </c:pt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44-45D9-A148-659084DC63F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9BC0CD"/>
    </a:solidFill>
    <a:ln>
      <a:noFill/>
    </a:ln>
    <a:effectLst>
      <a:outerShdw blurRad="50800" dist="38100" dir="8100000" algn="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06158238531715"/>
          <c:y val="0.15065631986358577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solidFill>
              <a:srgbClr val="86B0C2"/>
            </a:solidFill>
          </c:spPr>
          <c:explosion val="1"/>
          <c:dPt>
            <c:idx val="0"/>
            <c:bubble3D val="0"/>
            <c:spPr>
              <a:solidFill>
                <a:srgbClr val="CFE1E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D1-4C2E-BCD7-20D745965B23}"/>
              </c:ext>
            </c:extLst>
          </c:dPt>
          <c:dPt>
            <c:idx val="1"/>
            <c:bubble3D val="0"/>
            <c:spPr>
              <a:solidFill>
                <a:srgbClr val="86B0C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D1-4C2E-BCD7-20D745965B23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D1-4C2E-BCD7-20D745965B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990718863506581"/>
          <c:y val="0.14368560520405455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solidFill>
              <a:srgbClr val="86B0C2"/>
            </a:solidFill>
          </c:spPr>
          <c:dPt>
            <c:idx val="0"/>
            <c:bubble3D val="0"/>
            <c:spPr>
              <a:solidFill>
                <a:srgbClr val="CFE1E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724-45F7-AA7F-5C8366A888EB}"/>
              </c:ext>
            </c:extLst>
          </c:dPt>
          <c:dPt>
            <c:idx val="1"/>
            <c:bubble3D val="0"/>
            <c:spPr>
              <a:solidFill>
                <a:srgbClr val="86B0C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724-45F7-AA7F-5C8366A888EB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48</c:v>
                </c:pt>
                <c:pt idx="1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24-45F7-AA7F-5C8366A888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06158238531715"/>
          <c:y val="0.15065631986358577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1F607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1CD-4E48-BF13-499AED36C065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1CD-4E48-BF13-499AED36C065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CD-4E48-BF13-499AED36C0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06158238531715"/>
          <c:y val="0.15065631986358577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1F607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09-4B16-9E13-F466A2D3E681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709-4B16-9E13-F466A2D3E681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09-4B16-9E13-F466A2D3E6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3269470179333812E-2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1F607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469-4E15-ADF9-F0752973B53D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469-4E15-ADF9-F0752973B53D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69-4E15-ADF9-F0752973B5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06158238531715"/>
          <c:y val="0.15065631986358577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1F607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20F-4F75-9D1F-C228441610D3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20F-4F75-9D1F-C228441610D3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20F-4F75-9D1F-C228441610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06158238531715"/>
          <c:y val="0.15065631986358577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1F607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03-4ED2-8710-3AFA3A744E03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03-4ED2-8710-3AFA3A744E03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03-4ED2-8710-3AFA3A744E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3269470179333812E-2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8B6D8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564-451A-83F7-291908369F6E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564-451A-83F7-291908369F6E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64-451A-83F7-291908369F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5A2533-F56A-4661-BE22-99284889DA8D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</dgm:pt>
    <dgm:pt modelId="{A74C3C48-2F83-49A8-8332-61BC30351EED}">
      <dgm:prSet phldrT="[Texto]" custT="1"/>
      <dgm:spPr>
        <a:solidFill>
          <a:srgbClr val="8B6D8B"/>
        </a:solidFill>
      </dgm:spPr>
      <dgm:t>
        <a:bodyPr/>
        <a:lstStyle/>
        <a:p>
          <a:r>
            <a:rPr lang="es-ES" sz="1600" dirty="0">
              <a:latin typeface="Arial Rounded MT Bold" panose="020F0704030504030204" pitchFamily="34" charset="0"/>
            </a:rPr>
            <a:t>Scrum Master</a:t>
          </a:r>
          <a:endParaRPr lang="es-CO" sz="1600" dirty="0">
            <a:latin typeface="Arial Rounded MT Bold" panose="020F0704030504030204" pitchFamily="34" charset="0"/>
          </a:endParaRPr>
        </a:p>
      </dgm:t>
    </dgm:pt>
    <dgm:pt modelId="{F4DA42AC-FCF1-4170-A0E5-AB884B606F40}" type="parTrans" cxnId="{0FA113D1-4E61-489B-8915-B410A2D363D7}">
      <dgm:prSet/>
      <dgm:spPr/>
      <dgm:t>
        <a:bodyPr/>
        <a:lstStyle/>
        <a:p>
          <a:endParaRPr lang="es-CO"/>
        </a:p>
      </dgm:t>
    </dgm:pt>
    <dgm:pt modelId="{846BC54C-1F49-481E-8BD7-402AAA4AB8A1}" type="sibTrans" cxnId="{0FA113D1-4E61-489B-8915-B410A2D363D7}">
      <dgm:prSet/>
      <dgm:spPr>
        <a:ln w="76200">
          <a:solidFill>
            <a:srgbClr val="BBA9BB"/>
          </a:solidFill>
        </a:ln>
      </dgm:spPr>
      <dgm:t>
        <a:bodyPr/>
        <a:lstStyle/>
        <a:p>
          <a:endParaRPr lang="es-CO"/>
        </a:p>
      </dgm:t>
    </dgm:pt>
    <dgm:pt modelId="{FDC99E6F-034B-4E7C-BC06-13A73FA00920}">
      <dgm:prSet phldrT="[Texto]" custT="1"/>
      <dgm:spPr>
        <a:solidFill>
          <a:srgbClr val="8B6D8B"/>
        </a:solidFill>
      </dgm:spPr>
      <dgm:t>
        <a:bodyPr/>
        <a:lstStyle/>
        <a:p>
          <a:r>
            <a:rPr lang="es-ES" sz="1600" dirty="0" err="1">
              <a:latin typeface="Arial Rounded MT Bold" panose="020F0704030504030204" pitchFamily="34" charset="0"/>
            </a:rPr>
            <a:t>Product</a:t>
          </a:r>
          <a:r>
            <a:rPr lang="es-ES" sz="1600" dirty="0">
              <a:latin typeface="Arial Rounded MT Bold" panose="020F0704030504030204" pitchFamily="34" charset="0"/>
            </a:rPr>
            <a:t> </a:t>
          </a:r>
          <a:r>
            <a:rPr lang="es-ES" sz="1600" dirty="0" err="1">
              <a:latin typeface="Arial Rounded MT Bold" panose="020F0704030504030204" pitchFamily="34" charset="0"/>
            </a:rPr>
            <a:t>Owner</a:t>
          </a:r>
          <a:endParaRPr lang="es-CO" sz="1600" dirty="0">
            <a:latin typeface="Arial Rounded MT Bold" panose="020F0704030504030204" pitchFamily="34" charset="0"/>
          </a:endParaRPr>
        </a:p>
      </dgm:t>
    </dgm:pt>
    <dgm:pt modelId="{DCD69C3F-5FD5-4E33-A2BB-9B855B39FD34}" type="parTrans" cxnId="{5210E617-F3D0-4039-B527-F61C21AD0E45}">
      <dgm:prSet/>
      <dgm:spPr/>
      <dgm:t>
        <a:bodyPr/>
        <a:lstStyle/>
        <a:p>
          <a:endParaRPr lang="es-CO"/>
        </a:p>
      </dgm:t>
    </dgm:pt>
    <dgm:pt modelId="{F8E4504A-2E0A-4AC7-ACAB-3604C60FF50A}" type="sibTrans" cxnId="{5210E617-F3D0-4039-B527-F61C21AD0E45}">
      <dgm:prSet/>
      <dgm:spPr>
        <a:ln w="76200">
          <a:solidFill>
            <a:srgbClr val="BBA9BB"/>
          </a:solidFill>
        </a:ln>
      </dgm:spPr>
      <dgm:t>
        <a:bodyPr/>
        <a:lstStyle/>
        <a:p>
          <a:endParaRPr lang="es-CO"/>
        </a:p>
      </dgm:t>
    </dgm:pt>
    <dgm:pt modelId="{65CC8872-A19F-4EEC-87E1-E6E2FE350B79}">
      <dgm:prSet phldrT="[Texto]" custT="1"/>
      <dgm:spPr>
        <a:solidFill>
          <a:srgbClr val="A6A6A6"/>
        </a:solidFill>
      </dgm:spPr>
      <dgm:t>
        <a:bodyPr/>
        <a:lstStyle/>
        <a:p>
          <a:r>
            <a:rPr lang="es-ES" sz="1600" dirty="0" err="1">
              <a:latin typeface="Arial Rounded MT Bold" panose="020F0704030504030204" pitchFamily="34" charset="0"/>
            </a:rPr>
            <a:t>Stakeholder</a:t>
          </a:r>
          <a:endParaRPr lang="es-CO" sz="1600" dirty="0">
            <a:latin typeface="Arial Rounded MT Bold" panose="020F0704030504030204" pitchFamily="34" charset="0"/>
          </a:endParaRPr>
        </a:p>
      </dgm:t>
    </dgm:pt>
    <dgm:pt modelId="{BF038EEF-B88F-47DE-B29F-22BEF3D5EC2E}" type="parTrans" cxnId="{6A034273-BD7C-4605-962E-84F349426730}">
      <dgm:prSet/>
      <dgm:spPr/>
      <dgm:t>
        <a:bodyPr/>
        <a:lstStyle/>
        <a:p>
          <a:endParaRPr lang="es-CO"/>
        </a:p>
      </dgm:t>
    </dgm:pt>
    <dgm:pt modelId="{DDEBCD4C-A0AD-422C-A3A4-7BC80AF12003}" type="sibTrans" cxnId="{6A034273-BD7C-4605-962E-84F349426730}">
      <dgm:prSet/>
      <dgm:spPr>
        <a:ln w="76200">
          <a:solidFill>
            <a:srgbClr val="BBA9BB"/>
          </a:solidFill>
        </a:ln>
      </dgm:spPr>
      <dgm:t>
        <a:bodyPr/>
        <a:lstStyle/>
        <a:p>
          <a:endParaRPr lang="es-CO"/>
        </a:p>
      </dgm:t>
    </dgm:pt>
    <dgm:pt modelId="{84D9CC51-A53E-4AD9-A078-1B3F6FE307A6}">
      <dgm:prSet phldrT="[Texto]" custT="1"/>
      <dgm:spPr>
        <a:solidFill>
          <a:srgbClr val="8B6D8B"/>
        </a:solidFill>
      </dgm:spPr>
      <dgm:t>
        <a:bodyPr/>
        <a:lstStyle/>
        <a:p>
          <a:r>
            <a:rPr lang="es-ES" sz="1600" dirty="0">
              <a:latin typeface="Arial Rounded MT Bold" panose="020F0704030504030204" pitchFamily="34" charset="0"/>
            </a:rPr>
            <a:t>Desarrolladora de Software</a:t>
          </a:r>
          <a:endParaRPr lang="es-CO" sz="1600" dirty="0">
            <a:latin typeface="Arial Rounded MT Bold" panose="020F0704030504030204" pitchFamily="34" charset="0"/>
          </a:endParaRPr>
        </a:p>
      </dgm:t>
    </dgm:pt>
    <dgm:pt modelId="{3A0C0251-9BB1-414A-AA8D-8C5523D1F721}" type="parTrans" cxnId="{F9F3F51E-9DE9-435B-94B3-9EAAB7EEAA06}">
      <dgm:prSet/>
      <dgm:spPr/>
      <dgm:t>
        <a:bodyPr/>
        <a:lstStyle/>
        <a:p>
          <a:endParaRPr lang="es-CO"/>
        </a:p>
      </dgm:t>
    </dgm:pt>
    <dgm:pt modelId="{44CD4363-30C6-4011-AD26-C241CA862512}" type="sibTrans" cxnId="{F9F3F51E-9DE9-435B-94B3-9EAAB7EEAA06}">
      <dgm:prSet/>
      <dgm:spPr>
        <a:ln w="76200">
          <a:solidFill>
            <a:srgbClr val="BBA9BB"/>
          </a:solidFill>
        </a:ln>
      </dgm:spPr>
      <dgm:t>
        <a:bodyPr/>
        <a:lstStyle/>
        <a:p>
          <a:endParaRPr lang="es-CO"/>
        </a:p>
      </dgm:t>
    </dgm:pt>
    <dgm:pt modelId="{41112932-47DF-46A4-AABC-D9A53C51DFF5}">
      <dgm:prSet phldrT="[Texto]" custT="1"/>
      <dgm:spPr>
        <a:solidFill>
          <a:srgbClr val="8B6D8B"/>
        </a:solidFill>
      </dgm:spPr>
      <dgm:t>
        <a:bodyPr/>
        <a:lstStyle/>
        <a:p>
          <a:r>
            <a:rPr lang="es-ES" sz="1600" dirty="0" err="1">
              <a:latin typeface="Arial Rounded MT Bold" panose="020F0704030504030204" pitchFamily="34" charset="0"/>
            </a:rPr>
            <a:t>Tester</a:t>
          </a:r>
          <a:endParaRPr lang="es-CO" sz="1600" dirty="0">
            <a:latin typeface="Arial Rounded MT Bold" panose="020F0704030504030204" pitchFamily="34" charset="0"/>
          </a:endParaRPr>
        </a:p>
      </dgm:t>
    </dgm:pt>
    <dgm:pt modelId="{28088867-A7F3-4E06-A019-BE3AA47CFDC5}" type="parTrans" cxnId="{923F264C-C323-47CA-A854-A4764B1971FB}">
      <dgm:prSet/>
      <dgm:spPr/>
      <dgm:t>
        <a:bodyPr/>
        <a:lstStyle/>
        <a:p>
          <a:endParaRPr lang="es-CO"/>
        </a:p>
      </dgm:t>
    </dgm:pt>
    <dgm:pt modelId="{C76A832D-A6F6-48A0-92BF-AE729A453288}" type="sibTrans" cxnId="{923F264C-C323-47CA-A854-A4764B1971FB}">
      <dgm:prSet/>
      <dgm:spPr>
        <a:ln w="76200">
          <a:solidFill>
            <a:srgbClr val="BBA9BB"/>
          </a:solidFill>
        </a:ln>
      </dgm:spPr>
      <dgm:t>
        <a:bodyPr/>
        <a:lstStyle/>
        <a:p>
          <a:endParaRPr lang="es-CO"/>
        </a:p>
      </dgm:t>
    </dgm:pt>
    <dgm:pt modelId="{D9310D97-669B-41E1-9AEF-D99085871B1F}">
      <dgm:prSet phldrT="[Texto]" custT="1"/>
      <dgm:spPr>
        <a:solidFill>
          <a:srgbClr val="8B6D8B"/>
        </a:solidFill>
      </dgm:spPr>
      <dgm:t>
        <a:bodyPr/>
        <a:lstStyle/>
        <a:p>
          <a:r>
            <a:rPr lang="es-ES" sz="1600" dirty="0" err="1">
              <a:latin typeface="Arial Rounded MT Bold" panose="020F0704030504030204" pitchFamily="34" charset="0"/>
            </a:rPr>
            <a:t>Quality</a:t>
          </a:r>
          <a:r>
            <a:rPr lang="es-ES" sz="1600" dirty="0">
              <a:latin typeface="Arial Rounded MT Bold" panose="020F0704030504030204" pitchFamily="34" charset="0"/>
            </a:rPr>
            <a:t> </a:t>
          </a:r>
          <a:r>
            <a:rPr lang="es-ES" sz="1600" dirty="0" err="1">
              <a:latin typeface="Arial Rounded MT Bold" panose="020F0704030504030204" pitchFamily="34" charset="0"/>
            </a:rPr>
            <a:t>Assurance</a:t>
          </a:r>
          <a:endParaRPr lang="es-CO" sz="1600" dirty="0">
            <a:latin typeface="Arial Rounded MT Bold" panose="020F0704030504030204" pitchFamily="34" charset="0"/>
          </a:endParaRPr>
        </a:p>
      </dgm:t>
    </dgm:pt>
    <dgm:pt modelId="{03D2B5C8-425F-4F54-98DD-A614F36876C4}" type="parTrans" cxnId="{1C385081-E137-42D8-841A-A5BB6B71582C}">
      <dgm:prSet/>
      <dgm:spPr/>
      <dgm:t>
        <a:bodyPr/>
        <a:lstStyle/>
        <a:p>
          <a:endParaRPr lang="es-CO"/>
        </a:p>
      </dgm:t>
    </dgm:pt>
    <dgm:pt modelId="{31826896-C883-4189-938F-BB76C423AB47}" type="sibTrans" cxnId="{1C385081-E137-42D8-841A-A5BB6B71582C}">
      <dgm:prSet/>
      <dgm:spPr>
        <a:ln w="76200">
          <a:solidFill>
            <a:srgbClr val="BBA9BB"/>
          </a:solidFill>
        </a:ln>
      </dgm:spPr>
      <dgm:t>
        <a:bodyPr/>
        <a:lstStyle/>
        <a:p>
          <a:endParaRPr lang="es-CO"/>
        </a:p>
      </dgm:t>
    </dgm:pt>
    <dgm:pt modelId="{509BF840-8ACF-4452-9935-761DF42C9F57}" type="pres">
      <dgm:prSet presAssocID="{CE5A2533-F56A-4661-BE22-99284889DA8D}" presName="cycle" presStyleCnt="0">
        <dgm:presLayoutVars>
          <dgm:dir/>
          <dgm:resizeHandles val="exact"/>
        </dgm:presLayoutVars>
      </dgm:prSet>
      <dgm:spPr/>
    </dgm:pt>
    <dgm:pt modelId="{EC8667D6-22C3-48EF-9BFA-864DE5777447}" type="pres">
      <dgm:prSet presAssocID="{A74C3C48-2F83-49A8-8332-61BC30351EED}" presName="node" presStyleLbl="node1" presStyleIdx="0" presStyleCnt="6">
        <dgm:presLayoutVars>
          <dgm:bulletEnabled val="1"/>
        </dgm:presLayoutVars>
      </dgm:prSet>
      <dgm:spPr/>
    </dgm:pt>
    <dgm:pt modelId="{D3CEABC5-998B-43CE-8B02-D1172D0CE2A6}" type="pres">
      <dgm:prSet presAssocID="{A74C3C48-2F83-49A8-8332-61BC30351EED}" presName="spNode" presStyleCnt="0"/>
      <dgm:spPr/>
    </dgm:pt>
    <dgm:pt modelId="{8255C19B-B3E7-4167-ABE2-D79EF14B83CD}" type="pres">
      <dgm:prSet presAssocID="{846BC54C-1F49-481E-8BD7-402AAA4AB8A1}" presName="sibTrans" presStyleLbl="sibTrans1D1" presStyleIdx="0" presStyleCnt="6"/>
      <dgm:spPr/>
    </dgm:pt>
    <dgm:pt modelId="{7D4EEB97-C6D3-4510-8C3A-55D5B58B48C9}" type="pres">
      <dgm:prSet presAssocID="{FDC99E6F-034B-4E7C-BC06-13A73FA00920}" presName="node" presStyleLbl="node1" presStyleIdx="1" presStyleCnt="6">
        <dgm:presLayoutVars>
          <dgm:bulletEnabled val="1"/>
        </dgm:presLayoutVars>
      </dgm:prSet>
      <dgm:spPr/>
    </dgm:pt>
    <dgm:pt modelId="{0D435ACB-CC4A-43A4-9673-CD862D7A059D}" type="pres">
      <dgm:prSet presAssocID="{FDC99E6F-034B-4E7C-BC06-13A73FA00920}" presName="spNode" presStyleCnt="0"/>
      <dgm:spPr/>
    </dgm:pt>
    <dgm:pt modelId="{4FFC4464-2F6D-417B-AE09-E64CD61743E7}" type="pres">
      <dgm:prSet presAssocID="{F8E4504A-2E0A-4AC7-ACAB-3604C60FF50A}" presName="sibTrans" presStyleLbl="sibTrans1D1" presStyleIdx="1" presStyleCnt="6"/>
      <dgm:spPr/>
    </dgm:pt>
    <dgm:pt modelId="{F658C136-EAFE-4571-9F47-A233FB7F7381}" type="pres">
      <dgm:prSet presAssocID="{65CC8872-A19F-4EEC-87E1-E6E2FE350B79}" presName="node" presStyleLbl="node1" presStyleIdx="2" presStyleCnt="6">
        <dgm:presLayoutVars>
          <dgm:bulletEnabled val="1"/>
        </dgm:presLayoutVars>
      </dgm:prSet>
      <dgm:spPr/>
    </dgm:pt>
    <dgm:pt modelId="{421F3099-AE58-48D1-B2F5-53AA155A4E66}" type="pres">
      <dgm:prSet presAssocID="{65CC8872-A19F-4EEC-87E1-E6E2FE350B79}" presName="spNode" presStyleCnt="0"/>
      <dgm:spPr/>
    </dgm:pt>
    <dgm:pt modelId="{D00FD962-2A12-4B37-A108-6F02325617A1}" type="pres">
      <dgm:prSet presAssocID="{DDEBCD4C-A0AD-422C-A3A4-7BC80AF12003}" presName="sibTrans" presStyleLbl="sibTrans1D1" presStyleIdx="2" presStyleCnt="6"/>
      <dgm:spPr/>
    </dgm:pt>
    <dgm:pt modelId="{9CA02A36-1AE7-4312-A836-469353FD4503}" type="pres">
      <dgm:prSet presAssocID="{84D9CC51-A53E-4AD9-A078-1B3F6FE307A6}" presName="node" presStyleLbl="node1" presStyleIdx="3" presStyleCnt="6" custScaleX="122170">
        <dgm:presLayoutVars>
          <dgm:bulletEnabled val="1"/>
        </dgm:presLayoutVars>
      </dgm:prSet>
      <dgm:spPr/>
    </dgm:pt>
    <dgm:pt modelId="{D4CAFBF9-0F51-4025-9FAE-8EC38C65EA7A}" type="pres">
      <dgm:prSet presAssocID="{84D9CC51-A53E-4AD9-A078-1B3F6FE307A6}" presName="spNode" presStyleCnt="0"/>
      <dgm:spPr/>
    </dgm:pt>
    <dgm:pt modelId="{C69272EA-534A-431A-ACE0-4569D80DC87D}" type="pres">
      <dgm:prSet presAssocID="{44CD4363-30C6-4011-AD26-C241CA862512}" presName="sibTrans" presStyleLbl="sibTrans1D1" presStyleIdx="3" presStyleCnt="6"/>
      <dgm:spPr/>
    </dgm:pt>
    <dgm:pt modelId="{5A273303-1A33-46AC-AD70-2929CD12EF99}" type="pres">
      <dgm:prSet presAssocID="{41112932-47DF-46A4-AABC-D9A53C51DFF5}" presName="node" presStyleLbl="node1" presStyleIdx="4" presStyleCnt="6">
        <dgm:presLayoutVars>
          <dgm:bulletEnabled val="1"/>
        </dgm:presLayoutVars>
      </dgm:prSet>
      <dgm:spPr/>
    </dgm:pt>
    <dgm:pt modelId="{A9A4716A-07D2-4C07-AC49-8B0CACD4CAB5}" type="pres">
      <dgm:prSet presAssocID="{41112932-47DF-46A4-AABC-D9A53C51DFF5}" presName="spNode" presStyleCnt="0"/>
      <dgm:spPr/>
    </dgm:pt>
    <dgm:pt modelId="{5EC261C9-7DE9-4CB7-BBBC-5D014BEB57BF}" type="pres">
      <dgm:prSet presAssocID="{C76A832D-A6F6-48A0-92BF-AE729A453288}" presName="sibTrans" presStyleLbl="sibTrans1D1" presStyleIdx="4" presStyleCnt="6"/>
      <dgm:spPr/>
    </dgm:pt>
    <dgm:pt modelId="{84683C89-19C2-48FA-9275-8BFFB4ED58B9}" type="pres">
      <dgm:prSet presAssocID="{D9310D97-669B-41E1-9AEF-D99085871B1F}" presName="node" presStyleLbl="node1" presStyleIdx="5" presStyleCnt="6">
        <dgm:presLayoutVars>
          <dgm:bulletEnabled val="1"/>
        </dgm:presLayoutVars>
      </dgm:prSet>
      <dgm:spPr/>
    </dgm:pt>
    <dgm:pt modelId="{29408C11-939F-4DE4-8497-948DC0483F79}" type="pres">
      <dgm:prSet presAssocID="{D9310D97-669B-41E1-9AEF-D99085871B1F}" presName="spNode" presStyleCnt="0"/>
      <dgm:spPr/>
    </dgm:pt>
    <dgm:pt modelId="{06B66300-5A8D-4F6F-8D24-74767CE7C2A6}" type="pres">
      <dgm:prSet presAssocID="{31826896-C883-4189-938F-BB76C423AB47}" presName="sibTrans" presStyleLbl="sibTrans1D1" presStyleIdx="5" presStyleCnt="6"/>
      <dgm:spPr/>
    </dgm:pt>
  </dgm:ptLst>
  <dgm:cxnLst>
    <dgm:cxn modelId="{E7390008-D413-4AD3-8019-52490C97B185}" type="presOf" srcId="{C76A832D-A6F6-48A0-92BF-AE729A453288}" destId="{5EC261C9-7DE9-4CB7-BBBC-5D014BEB57BF}" srcOrd="0" destOrd="0" presId="urn:microsoft.com/office/officeart/2005/8/layout/cycle6"/>
    <dgm:cxn modelId="{228D1A16-3140-4BC5-B2D7-E098B5959DDD}" type="presOf" srcId="{DDEBCD4C-A0AD-422C-A3A4-7BC80AF12003}" destId="{D00FD962-2A12-4B37-A108-6F02325617A1}" srcOrd="0" destOrd="0" presId="urn:microsoft.com/office/officeart/2005/8/layout/cycle6"/>
    <dgm:cxn modelId="{41B19816-1179-4D62-8DBF-389539F4C5D3}" type="presOf" srcId="{31826896-C883-4189-938F-BB76C423AB47}" destId="{06B66300-5A8D-4F6F-8D24-74767CE7C2A6}" srcOrd="0" destOrd="0" presId="urn:microsoft.com/office/officeart/2005/8/layout/cycle6"/>
    <dgm:cxn modelId="{5210E617-F3D0-4039-B527-F61C21AD0E45}" srcId="{CE5A2533-F56A-4661-BE22-99284889DA8D}" destId="{FDC99E6F-034B-4E7C-BC06-13A73FA00920}" srcOrd="1" destOrd="0" parTransId="{DCD69C3F-5FD5-4E33-A2BB-9B855B39FD34}" sibTransId="{F8E4504A-2E0A-4AC7-ACAB-3604C60FF50A}"/>
    <dgm:cxn modelId="{E938A218-D317-4E50-8362-E094FB28BAD8}" type="presOf" srcId="{65CC8872-A19F-4EEC-87E1-E6E2FE350B79}" destId="{F658C136-EAFE-4571-9F47-A233FB7F7381}" srcOrd="0" destOrd="0" presId="urn:microsoft.com/office/officeart/2005/8/layout/cycle6"/>
    <dgm:cxn modelId="{F9F3F51E-9DE9-435B-94B3-9EAAB7EEAA06}" srcId="{CE5A2533-F56A-4661-BE22-99284889DA8D}" destId="{84D9CC51-A53E-4AD9-A078-1B3F6FE307A6}" srcOrd="3" destOrd="0" parTransId="{3A0C0251-9BB1-414A-AA8D-8C5523D1F721}" sibTransId="{44CD4363-30C6-4011-AD26-C241CA862512}"/>
    <dgm:cxn modelId="{923F264C-C323-47CA-A854-A4764B1971FB}" srcId="{CE5A2533-F56A-4661-BE22-99284889DA8D}" destId="{41112932-47DF-46A4-AABC-D9A53C51DFF5}" srcOrd="4" destOrd="0" parTransId="{28088867-A7F3-4E06-A019-BE3AA47CFDC5}" sibTransId="{C76A832D-A6F6-48A0-92BF-AE729A453288}"/>
    <dgm:cxn modelId="{6A034273-BD7C-4605-962E-84F349426730}" srcId="{CE5A2533-F56A-4661-BE22-99284889DA8D}" destId="{65CC8872-A19F-4EEC-87E1-E6E2FE350B79}" srcOrd="2" destOrd="0" parTransId="{BF038EEF-B88F-47DE-B29F-22BEF3D5EC2E}" sibTransId="{DDEBCD4C-A0AD-422C-A3A4-7BC80AF12003}"/>
    <dgm:cxn modelId="{78B68573-BE76-4583-AA24-B98F794D0798}" type="presOf" srcId="{D9310D97-669B-41E1-9AEF-D99085871B1F}" destId="{84683C89-19C2-48FA-9275-8BFFB4ED58B9}" srcOrd="0" destOrd="0" presId="urn:microsoft.com/office/officeart/2005/8/layout/cycle6"/>
    <dgm:cxn modelId="{FF7D5379-A827-4119-8E4D-9D6354A2021B}" type="presOf" srcId="{41112932-47DF-46A4-AABC-D9A53C51DFF5}" destId="{5A273303-1A33-46AC-AD70-2929CD12EF99}" srcOrd="0" destOrd="0" presId="urn:microsoft.com/office/officeart/2005/8/layout/cycle6"/>
    <dgm:cxn modelId="{1C385081-E137-42D8-841A-A5BB6B71582C}" srcId="{CE5A2533-F56A-4661-BE22-99284889DA8D}" destId="{D9310D97-669B-41E1-9AEF-D99085871B1F}" srcOrd="5" destOrd="0" parTransId="{03D2B5C8-425F-4F54-98DD-A614F36876C4}" sibTransId="{31826896-C883-4189-938F-BB76C423AB47}"/>
    <dgm:cxn modelId="{15817394-3799-41FA-AFFF-CB71962B12CB}" type="presOf" srcId="{CE5A2533-F56A-4661-BE22-99284889DA8D}" destId="{509BF840-8ACF-4452-9935-761DF42C9F57}" srcOrd="0" destOrd="0" presId="urn:microsoft.com/office/officeart/2005/8/layout/cycle6"/>
    <dgm:cxn modelId="{FB40A39D-14DE-4546-9038-171906AF3007}" type="presOf" srcId="{846BC54C-1F49-481E-8BD7-402AAA4AB8A1}" destId="{8255C19B-B3E7-4167-ABE2-D79EF14B83CD}" srcOrd="0" destOrd="0" presId="urn:microsoft.com/office/officeart/2005/8/layout/cycle6"/>
    <dgm:cxn modelId="{6DD92EB1-2379-45F9-851D-3269A8EA5E94}" type="presOf" srcId="{84D9CC51-A53E-4AD9-A078-1B3F6FE307A6}" destId="{9CA02A36-1AE7-4312-A836-469353FD4503}" srcOrd="0" destOrd="0" presId="urn:microsoft.com/office/officeart/2005/8/layout/cycle6"/>
    <dgm:cxn modelId="{B66DD4CE-11B3-40FF-88BF-743CAE99897E}" type="presOf" srcId="{44CD4363-30C6-4011-AD26-C241CA862512}" destId="{C69272EA-534A-431A-ACE0-4569D80DC87D}" srcOrd="0" destOrd="0" presId="urn:microsoft.com/office/officeart/2005/8/layout/cycle6"/>
    <dgm:cxn modelId="{0FA113D1-4E61-489B-8915-B410A2D363D7}" srcId="{CE5A2533-F56A-4661-BE22-99284889DA8D}" destId="{A74C3C48-2F83-49A8-8332-61BC30351EED}" srcOrd="0" destOrd="0" parTransId="{F4DA42AC-FCF1-4170-A0E5-AB884B606F40}" sibTransId="{846BC54C-1F49-481E-8BD7-402AAA4AB8A1}"/>
    <dgm:cxn modelId="{10F589DA-99B6-4B29-B3C5-8BB9E5067148}" type="presOf" srcId="{FDC99E6F-034B-4E7C-BC06-13A73FA00920}" destId="{7D4EEB97-C6D3-4510-8C3A-55D5B58B48C9}" srcOrd="0" destOrd="0" presId="urn:microsoft.com/office/officeart/2005/8/layout/cycle6"/>
    <dgm:cxn modelId="{640A9DEF-FABA-4F07-874B-7207EAF42333}" type="presOf" srcId="{F8E4504A-2E0A-4AC7-ACAB-3604C60FF50A}" destId="{4FFC4464-2F6D-417B-AE09-E64CD61743E7}" srcOrd="0" destOrd="0" presId="urn:microsoft.com/office/officeart/2005/8/layout/cycle6"/>
    <dgm:cxn modelId="{C02BE7FA-172C-4076-983C-E7536250FC4C}" type="presOf" srcId="{A74C3C48-2F83-49A8-8332-61BC30351EED}" destId="{EC8667D6-22C3-48EF-9BFA-864DE5777447}" srcOrd="0" destOrd="0" presId="urn:microsoft.com/office/officeart/2005/8/layout/cycle6"/>
    <dgm:cxn modelId="{72969203-F26C-4334-937A-BBB435AD5BDA}" type="presParOf" srcId="{509BF840-8ACF-4452-9935-761DF42C9F57}" destId="{EC8667D6-22C3-48EF-9BFA-864DE5777447}" srcOrd="0" destOrd="0" presId="urn:microsoft.com/office/officeart/2005/8/layout/cycle6"/>
    <dgm:cxn modelId="{17DC43A0-90DE-4E15-A370-96E6C4BE3501}" type="presParOf" srcId="{509BF840-8ACF-4452-9935-761DF42C9F57}" destId="{D3CEABC5-998B-43CE-8B02-D1172D0CE2A6}" srcOrd="1" destOrd="0" presId="urn:microsoft.com/office/officeart/2005/8/layout/cycle6"/>
    <dgm:cxn modelId="{A48D5BBE-5304-41A5-9AC3-8A6546E14EAF}" type="presParOf" srcId="{509BF840-8ACF-4452-9935-761DF42C9F57}" destId="{8255C19B-B3E7-4167-ABE2-D79EF14B83CD}" srcOrd="2" destOrd="0" presId="urn:microsoft.com/office/officeart/2005/8/layout/cycle6"/>
    <dgm:cxn modelId="{E234C1BF-A796-4069-8DB7-78678025C851}" type="presParOf" srcId="{509BF840-8ACF-4452-9935-761DF42C9F57}" destId="{7D4EEB97-C6D3-4510-8C3A-55D5B58B48C9}" srcOrd="3" destOrd="0" presId="urn:microsoft.com/office/officeart/2005/8/layout/cycle6"/>
    <dgm:cxn modelId="{FA321A1F-005B-45E2-861B-440C620482B1}" type="presParOf" srcId="{509BF840-8ACF-4452-9935-761DF42C9F57}" destId="{0D435ACB-CC4A-43A4-9673-CD862D7A059D}" srcOrd="4" destOrd="0" presId="urn:microsoft.com/office/officeart/2005/8/layout/cycle6"/>
    <dgm:cxn modelId="{B0B35FF3-1696-44FA-B4EC-A80B2CC39212}" type="presParOf" srcId="{509BF840-8ACF-4452-9935-761DF42C9F57}" destId="{4FFC4464-2F6D-417B-AE09-E64CD61743E7}" srcOrd="5" destOrd="0" presId="urn:microsoft.com/office/officeart/2005/8/layout/cycle6"/>
    <dgm:cxn modelId="{07111158-E712-454D-88F4-57D6DA787490}" type="presParOf" srcId="{509BF840-8ACF-4452-9935-761DF42C9F57}" destId="{F658C136-EAFE-4571-9F47-A233FB7F7381}" srcOrd="6" destOrd="0" presId="urn:microsoft.com/office/officeart/2005/8/layout/cycle6"/>
    <dgm:cxn modelId="{108C5166-6D57-480F-9FF7-ADF74B210F3C}" type="presParOf" srcId="{509BF840-8ACF-4452-9935-761DF42C9F57}" destId="{421F3099-AE58-48D1-B2F5-53AA155A4E66}" srcOrd="7" destOrd="0" presId="urn:microsoft.com/office/officeart/2005/8/layout/cycle6"/>
    <dgm:cxn modelId="{533CC04D-C552-4AC5-932A-FC3517FC311A}" type="presParOf" srcId="{509BF840-8ACF-4452-9935-761DF42C9F57}" destId="{D00FD962-2A12-4B37-A108-6F02325617A1}" srcOrd="8" destOrd="0" presId="urn:microsoft.com/office/officeart/2005/8/layout/cycle6"/>
    <dgm:cxn modelId="{611863CD-4FA8-4565-91E1-D1902EE37B7A}" type="presParOf" srcId="{509BF840-8ACF-4452-9935-761DF42C9F57}" destId="{9CA02A36-1AE7-4312-A836-469353FD4503}" srcOrd="9" destOrd="0" presId="urn:microsoft.com/office/officeart/2005/8/layout/cycle6"/>
    <dgm:cxn modelId="{E7C8CEA2-97C0-4261-837B-D9CAC14CEDC1}" type="presParOf" srcId="{509BF840-8ACF-4452-9935-761DF42C9F57}" destId="{D4CAFBF9-0F51-4025-9FAE-8EC38C65EA7A}" srcOrd="10" destOrd="0" presId="urn:microsoft.com/office/officeart/2005/8/layout/cycle6"/>
    <dgm:cxn modelId="{FD3D835F-DEB1-4913-A3DC-DEE3F201C593}" type="presParOf" srcId="{509BF840-8ACF-4452-9935-761DF42C9F57}" destId="{C69272EA-534A-431A-ACE0-4569D80DC87D}" srcOrd="11" destOrd="0" presId="urn:microsoft.com/office/officeart/2005/8/layout/cycle6"/>
    <dgm:cxn modelId="{76BA7ED9-A3CD-431C-9A2A-38A5FA740926}" type="presParOf" srcId="{509BF840-8ACF-4452-9935-761DF42C9F57}" destId="{5A273303-1A33-46AC-AD70-2929CD12EF99}" srcOrd="12" destOrd="0" presId="urn:microsoft.com/office/officeart/2005/8/layout/cycle6"/>
    <dgm:cxn modelId="{E8024F67-0BDC-4529-A615-8D0F4DEFA201}" type="presParOf" srcId="{509BF840-8ACF-4452-9935-761DF42C9F57}" destId="{A9A4716A-07D2-4C07-AC49-8B0CACD4CAB5}" srcOrd="13" destOrd="0" presId="urn:microsoft.com/office/officeart/2005/8/layout/cycle6"/>
    <dgm:cxn modelId="{5E657990-23C8-4929-9E44-E1A7BF4880AD}" type="presParOf" srcId="{509BF840-8ACF-4452-9935-761DF42C9F57}" destId="{5EC261C9-7DE9-4CB7-BBBC-5D014BEB57BF}" srcOrd="14" destOrd="0" presId="urn:microsoft.com/office/officeart/2005/8/layout/cycle6"/>
    <dgm:cxn modelId="{304B66F3-54FF-49C5-AAFA-5683D37F1A2E}" type="presParOf" srcId="{509BF840-8ACF-4452-9935-761DF42C9F57}" destId="{84683C89-19C2-48FA-9275-8BFFB4ED58B9}" srcOrd="15" destOrd="0" presId="urn:microsoft.com/office/officeart/2005/8/layout/cycle6"/>
    <dgm:cxn modelId="{9C17711D-D861-480F-ADAD-186DE614B0E7}" type="presParOf" srcId="{509BF840-8ACF-4452-9935-761DF42C9F57}" destId="{29408C11-939F-4DE4-8497-948DC0483F79}" srcOrd="16" destOrd="0" presId="urn:microsoft.com/office/officeart/2005/8/layout/cycle6"/>
    <dgm:cxn modelId="{1B6A706B-8EC1-4A9B-99F4-0194FF80B284}" type="presParOf" srcId="{509BF840-8ACF-4452-9935-761DF42C9F57}" destId="{06B66300-5A8D-4F6F-8D24-74767CE7C2A6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667D6-22C3-48EF-9BFA-864DE5777447}">
      <dsp:nvSpPr>
        <dsp:cNvPr id="0" name=""/>
        <dsp:cNvSpPr/>
      </dsp:nvSpPr>
      <dsp:spPr>
        <a:xfrm>
          <a:off x="3489675" y="2164"/>
          <a:ext cx="1458494" cy="948021"/>
        </a:xfrm>
        <a:prstGeom prst="roundRect">
          <a:avLst/>
        </a:prstGeom>
        <a:solidFill>
          <a:srgbClr val="8B6D8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rial Rounded MT Bold" panose="020F0704030504030204" pitchFamily="34" charset="0"/>
            </a:rPr>
            <a:t>Scrum Master</a:t>
          </a:r>
          <a:endParaRPr lang="es-CO" sz="1600" kern="1200" dirty="0">
            <a:latin typeface="Arial Rounded MT Bold" panose="020F0704030504030204" pitchFamily="34" charset="0"/>
          </a:endParaRPr>
        </a:p>
      </dsp:txBody>
      <dsp:txXfrm>
        <a:off x="3535954" y="48443"/>
        <a:ext cx="1365936" cy="855463"/>
      </dsp:txXfrm>
    </dsp:sp>
    <dsp:sp modelId="{8255C19B-B3E7-4167-ABE2-D79EF14B83CD}">
      <dsp:nvSpPr>
        <dsp:cNvPr id="0" name=""/>
        <dsp:cNvSpPr/>
      </dsp:nvSpPr>
      <dsp:spPr>
        <a:xfrm>
          <a:off x="1985331" y="476175"/>
          <a:ext cx="4467182" cy="4467182"/>
        </a:xfrm>
        <a:custGeom>
          <a:avLst/>
          <a:gdLst/>
          <a:ahLst/>
          <a:cxnLst/>
          <a:rect l="0" t="0" r="0" b="0"/>
          <a:pathLst>
            <a:path>
              <a:moveTo>
                <a:pt x="2972160" y="125643"/>
              </a:moveTo>
              <a:arcTo wR="2233591" hR="2233591" stAng="17358546" swAng="1501317"/>
            </a:path>
          </a:pathLst>
        </a:custGeom>
        <a:noFill/>
        <a:ln w="76200" cap="flat" cmpd="sng" algn="ctr">
          <a:solidFill>
            <a:srgbClr val="BBA9BB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4EEB97-C6D3-4510-8C3A-55D5B58B48C9}">
      <dsp:nvSpPr>
        <dsp:cNvPr id="0" name=""/>
        <dsp:cNvSpPr/>
      </dsp:nvSpPr>
      <dsp:spPr>
        <a:xfrm>
          <a:off x="5424021" y="1118960"/>
          <a:ext cx="1458494" cy="948021"/>
        </a:xfrm>
        <a:prstGeom prst="roundRect">
          <a:avLst/>
        </a:prstGeom>
        <a:solidFill>
          <a:srgbClr val="8B6D8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latin typeface="Arial Rounded MT Bold" panose="020F0704030504030204" pitchFamily="34" charset="0"/>
            </a:rPr>
            <a:t>Product</a:t>
          </a:r>
          <a:r>
            <a:rPr lang="es-ES" sz="1600" kern="1200" dirty="0">
              <a:latin typeface="Arial Rounded MT Bold" panose="020F0704030504030204" pitchFamily="34" charset="0"/>
            </a:rPr>
            <a:t> </a:t>
          </a:r>
          <a:r>
            <a:rPr lang="es-ES" sz="1600" kern="1200" dirty="0" err="1">
              <a:latin typeface="Arial Rounded MT Bold" panose="020F0704030504030204" pitchFamily="34" charset="0"/>
            </a:rPr>
            <a:t>Owner</a:t>
          </a:r>
          <a:endParaRPr lang="es-CO" sz="1600" kern="1200" dirty="0">
            <a:latin typeface="Arial Rounded MT Bold" panose="020F0704030504030204" pitchFamily="34" charset="0"/>
          </a:endParaRPr>
        </a:p>
      </dsp:txBody>
      <dsp:txXfrm>
        <a:off x="5470300" y="1165239"/>
        <a:ext cx="1365936" cy="855463"/>
      </dsp:txXfrm>
    </dsp:sp>
    <dsp:sp modelId="{4FFC4464-2F6D-417B-AE09-E64CD61743E7}">
      <dsp:nvSpPr>
        <dsp:cNvPr id="0" name=""/>
        <dsp:cNvSpPr/>
      </dsp:nvSpPr>
      <dsp:spPr>
        <a:xfrm>
          <a:off x="1985331" y="476175"/>
          <a:ext cx="4467182" cy="4467182"/>
        </a:xfrm>
        <a:custGeom>
          <a:avLst/>
          <a:gdLst/>
          <a:ahLst/>
          <a:cxnLst/>
          <a:rect l="0" t="0" r="0" b="0"/>
          <a:pathLst>
            <a:path>
              <a:moveTo>
                <a:pt x="4376357" y="1603128"/>
              </a:moveTo>
              <a:arcTo wR="2233591" hR="2233591" stAng="20616278" swAng="1967445"/>
            </a:path>
          </a:pathLst>
        </a:custGeom>
        <a:noFill/>
        <a:ln w="76200" cap="flat" cmpd="sng" algn="ctr">
          <a:solidFill>
            <a:srgbClr val="BBA9BB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58C136-EAFE-4571-9F47-A233FB7F7381}">
      <dsp:nvSpPr>
        <dsp:cNvPr id="0" name=""/>
        <dsp:cNvSpPr/>
      </dsp:nvSpPr>
      <dsp:spPr>
        <a:xfrm>
          <a:off x="5424021" y="3352551"/>
          <a:ext cx="1458494" cy="948021"/>
        </a:xfrm>
        <a:prstGeom prst="roundRect">
          <a:avLst/>
        </a:prstGeom>
        <a:solidFill>
          <a:srgbClr val="A6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latin typeface="Arial Rounded MT Bold" panose="020F0704030504030204" pitchFamily="34" charset="0"/>
            </a:rPr>
            <a:t>Stakeholder</a:t>
          </a:r>
          <a:endParaRPr lang="es-CO" sz="1600" kern="1200" dirty="0">
            <a:latin typeface="Arial Rounded MT Bold" panose="020F0704030504030204" pitchFamily="34" charset="0"/>
          </a:endParaRPr>
        </a:p>
      </dsp:txBody>
      <dsp:txXfrm>
        <a:off x="5470300" y="3398830"/>
        <a:ext cx="1365936" cy="855463"/>
      </dsp:txXfrm>
    </dsp:sp>
    <dsp:sp modelId="{D00FD962-2A12-4B37-A108-6F02325617A1}">
      <dsp:nvSpPr>
        <dsp:cNvPr id="0" name=""/>
        <dsp:cNvSpPr/>
      </dsp:nvSpPr>
      <dsp:spPr>
        <a:xfrm>
          <a:off x="1985331" y="476175"/>
          <a:ext cx="4467182" cy="4467182"/>
        </a:xfrm>
        <a:custGeom>
          <a:avLst/>
          <a:gdLst/>
          <a:ahLst/>
          <a:cxnLst/>
          <a:rect l="0" t="0" r="0" b="0"/>
          <a:pathLst>
            <a:path>
              <a:moveTo>
                <a:pt x="3795647" y="3830121"/>
              </a:moveTo>
              <a:arcTo wR="2233591" hR="2233591" stAng="2737520" swAng="1239437"/>
            </a:path>
          </a:pathLst>
        </a:custGeom>
        <a:noFill/>
        <a:ln w="76200" cap="flat" cmpd="sng" algn="ctr">
          <a:solidFill>
            <a:srgbClr val="BBA9BB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A02A36-1AE7-4312-A836-469353FD4503}">
      <dsp:nvSpPr>
        <dsp:cNvPr id="0" name=""/>
        <dsp:cNvSpPr/>
      </dsp:nvSpPr>
      <dsp:spPr>
        <a:xfrm>
          <a:off x="3328001" y="4469346"/>
          <a:ext cx="1781842" cy="948021"/>
        </a:xfrm>
        <a:prstGeom prst="roundRect">
          <a:avLst/>
        </a:prstGeom>
        <a:solidFill>
          <a:srgbClr val="8B6D8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rial Rounded MT Bold" panose="020F0704030504030204" pitchFamily="34" charset="0"/>
            </a:rPr>
            <a:t>Desarrolladora de Software</a:t>
          </a:r>
          <a:endParaRPr lang="es-CO" sz="1600" kern="1200" dirty="0">
            <a:latin typeface="Arial Rounded MT Bold" panose="020F0704030504030204" pitchFamily="34" charset="0"/>
          </a:endParaRPr>
        </a:p>
      </dsp:txBody>
      <dsp:txXfrm>
        <a:off x="3374280" y="4515625"/>
        <a:ext cx="1689284" cy="855463"/>
      </dsp:txXfrm>
    </dsp:sp>
    <dsp:sp modelId="{C69272EA-534A-431A-ACE0-4569D80DC87D}">
      <dsp:nvSpPr>
        <dsp:cNvPr id="0" name=""/>
        <dsp:cNvSpPr/>
      </dsp:nvSpPr>
      <dsp:spPr>
        <a:xfrm>
          <a:off x="1985331" y="476175"/>
          <a:ext cx="4467182" cy="4467182"/>
        </a:xfrm>
        <a:custGeom>
          <a:avLst/>
          <a:gdLst/>
          <a:ahLst/>
          <a:cxnLst/>
          <a:rect l="0" t="0" r="0" b="0"/>
          <a:pathLst>
            <a:path>
              <a:moveTo>
                <a:pt x="1335183" y="4278534"/>
              </a:moveTo>
              <a:arcTo wR="2233591" hR="2233591" stAng="6823043" swAng="1239437"/>
            </a:path>
          </a:pathLst>
        </a:custGeom>
        <a:noFill/>
        <a:ln w="76200" cap="flat" cmpd="sng" algn="ctr">
          <a:solidFill>
            <a:srgbClr val="BBA9BB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273303-1A33-46AC-AD70-2929CD12EF99}">
      <dsp:nvSpPr>
        <dsp:cNvPr id="0" name=""/>
        <dsp:cNvSpPr/>
      </dsp:nvSpPr>
      <dsp:spPr>
        <a:xfrm>
          <a:off x="1555328" y="3352551"/>
          <a:ext cx="1458494" cy="948021"/>
        </a:xfrm>
        <a:prstGeom prst="roundRect">
          <a:avLst/>
        </a:prstGeom>
        <a:solidFill>
          <a:srgbClr val="8B6D8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latin typeface="Arial Rounded MT Bold" panose="020F0704030504030204" pitchFamily="34" charset="0"/>
            </a:rPr>
            <a:t>Tester</a:t>
          </a:r>
          <a:endParaRPr lang="es-CO" sz="1600" kern="1200" dirty="0">
            <a:latin typeface="Arial Rounded MT Bold" panose="020F0704030504030204" pitchFamily="34" charset="0"/>
          </a:endParaRPr>
        </a:p>
      </dsp:txBody>
      <dsp:txXfrm>
        <a:off x="1601607" y="3398830"/>
        <a:ext cx="1365936" cy="855463"/>
      </dsp:txXfrm>
    </dsp:sp>
    <dsp:sp modelId="{5EC261C9-7DE9-4CB7-BBBC-5D014BEB57BF}">
      <dsp:nvSpPr>
        <dsp:cNvPr id="0" name=""/>
        <dsp:cNvSpPr/>
      </dsp:nvSpPr>
      <dsp:spPr>
        <a:xfrm>
          <a:off x="1985331" y="476175"/>
          <a:ext cx="4467182" cy="4467182"/>
        </a:xfrm>
        <a:custGeom>
          <a:avLst/>
          <a:gdLst/>
          <a:ahLst/>
          <a:cxnLst/>
          <a:rect l="0" t="0" r="0" b="0"/>
          <a:pathLst>
            <a:path>
              <a:moveTo>
                <a:pt x="90825" y="2864053"/>
              </a:moveTo>
              <a:arcTo wR="2233591" hR="2233591" stAng="9816278" swAng="1967445"/>
            </a:path>
          </a:pathLst>
        </a:custGeom>
        <a:noFill/>
        <a:ln w="76200" cap="flat" cmpd="sng" algn="ctr">
          <a:solidFill>
            <a:srgbClr val="BBA9BB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83C89-19C2-48FA-9275-8BFFB4ED58B9}">
      <dsp:nvSpPr>
        <dsp:cNvPr id="0" name=""/>
        <dsp:cNvSpPr/>
      </dsp:nvSpPr>
      <dsp:spPr>
        <a:xfrm>
          <a:off x="1555328" y="1118960"/>
          <a:ext cx="1458494" cy="948021"/>
        </a:xfrm>
        <a:prstGeom prst="roundRect">
          <a:avLst/>
        </a:prstGeom>
        <a:solidFill>
          <a:srgbClr val="8B6D8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latin typeface="Arial Rounded MT Bold" panose="020F0704030504030204" pitchFamily="34" charset="0"/>
            </a:rPr>
            <a:t>Quality</a:t>
          </a:r>
          <a:r>
            <a:rPr lang="es-ES" sz="1600" kern="1200" dirty="0">
              <a:latin typeface="Arial Rounded MT Bold" panose="020F0704030504030204" pitchFamily="34" charset="0"/>
            </a:rPr>
            <a:t> </a:t>
          </a:r>
          <a:r>
            <a:rPr lang="es-ES" sz="1600" kern="1200" dirty="0" err="1">
              <a:latin typeface="Arial Rounded MT Bold" panose="020F0704030504030204" pitchFamily="34" charset="0"/>
            </a:rPr>
            <a:t>Assurance</a:t>
          </a:r>
          <a:endParaRPr lang="es-CO" sz="1600" kern="1200" dirty="0">
            <a:latin typeface="Arial Rounded MT Bold" panose="020F0704030504030204" pitchFamily="34" charset="0"/>
          </a:endParaRPr>
        </a:p>
      </dsp:txBody>
      <dsp:txXfrm>
        <a:off x="1601607" y="1165239"/>
        <a:ext cx="1365936" cy="855463"/>
      </dsp:txXfrm>
    </dsp:sp>
    <dsp:sp modelId="{06B66300-5A8D-4F6F-8D24-74767CE7C2A6}">
      <dsp:nvSpPr>
        <dsp:cNvPr id="0" name=""/>
        <dsp:cNvSpPr/>
      </dsp:nvSpPr>
      <dsp:spPr>
        <a:xfrm>
          <a:off x="1985331" y="476175"/>
          <a:ext cx="4467182" cy="4467182"/>
        </a:xfrm>
        <a:custGeom>
          <a:avLst/>
          <a:gdLst/>
          <a:ahLst/>
          <a:cxnLst/>
          <a:rect l="0" t="0" r="0" b="0"/>
          <a:pathLst>
            <a:path>
              <a:moveTo>
                <a:pt x="672750" y="635872"/>
              </a:moveTo>
              <a:arcTo wR="2233591" hR="2233591" stAng="13540136" swAng="1501317"/>
            </a:path>
          </a:pathLst>
        </a:custGeom>
        <a:noFill/>
        <a:ln w="76200" cap="flat" cmpd="sng" algn="ctr">
          <a:solidFill>
            <a:srgbClr val="BBA9BB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0.23969</cdr:x>
      <cdr:y>0.33897</cdr:y>
    </cdr:from>
    <cdr:to>
      <cdr:x>0.83347</cdr:x>
      <cdr:y>0.83722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B8447822-0ACF-4E73-BFF4-AC979CEED1EA}"/>
            </a:ext>
          </a:extLst>
        </cdr:cNvPr>
        <cdr:cNvSpPr txBox="1"/>
      </cdr:nvSpPr>
      <cdr:spPr>
        <a:xfrm xmlns:a="http://schemas.openxmlformats.org/drawingml/2006/main">
          <a:off x="626630" y="878648"/>
          <a:ext cx="1552322" cy="129151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s-ES" sz="2400" b="0" dirty="0">
              <a:solidFill>
                <a:srgbClr val="86B0C2"/>
              </a:solidFill>
              <a:latin typeface="Arial Rounded MT Bold" panose="020F0704030504030204" pitchFamily="34" charset="0"/>
            </a:rPr>
            <a:t>Sprint</a:t>
          </a:r>
        </a:p>
        <a:p xmlns:a="http://schemas.openxmlformats.org/drawingml/2006/main">
          <a:pPr algn="ctr"/>
          <a:r>
            <a:rPr lang="es-ES" sz="2400" b="0" dirty="0">
              <a:solidFill>
                <a:srgbClr val="86B0C2"/>
              </a:solidFill>
              <a:latin typeface="Arial Rounded MT Bold" panose="020F0704030504030204" pitchFamily="34" charset="0"/>
            </a:rPr>
            <a:t>1 </a:t>
          </a:r>
          <a:r>
            <a:rPr lang="es-ES" sz="2400" b="0" dirty="0" err="1">
              <a:solidFill>
                <a:srgbClr val="86B0C2"/>
              </a:solidFill>
              <a:latin typeface="Arial Rounded MT Bold" panose="020F0704030504030204" pitchFamily="34" charset="0"/>
            </a:rPr>
            <a:t>Week</a:t>
          </a:r>
          <a:endParaRPr lang="es-CO" sz="2400" b="0" dirty="0">
            <a:solidFill>
              <a:srgbClr val="86B0C2"/>
            </a:solidFill>
            <a:latin typeface="Arial Rounded MT Bold" panose="020F0704030504030204" pitchFamily="34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0.21895</cdr:x>
      <cdr:y>0.33971</cdr:y>
    </cdr:from>
    <cdr:to>
      <cdr:x>0.8748</cdr:x>
      <cdr:y>0.83796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B8447822-0ACF-4E73-BFF4-AC979CEED1EA}"/>
            </a:ext>
          </a:extLst>
        </cdr:cNvPr>
        <cdr:cNvSpPr txBox="1"/>
      </cdr:nvSpPr>
      <cdr:spPr>
        <a:xfrm xmlns:a="http://schemas.openxmlformats.org/drawingml/2006/main">
          <a:off x="454717" y="699892"/>
          <a:ext cx="1362080" cy="102651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s-ES" sz="2000" b="0" dirty="0" err="1">
              <a:solidFill>
                <a:srgbClr val="CFE1E7"/>
              </a:solidFill>
              <a:latin typeface="Arial Rounded MT Bold" panose="020F0704030504030204" pitchFamily="34" charset="0"/>
            </a:rPr>
            <a:t>Daily</a:t>
          </a:r>
          <a:endParaRPr lang="es-ES" sz="2000" b="0" dirty="0">
            <a:solidFill>
              <a:srgbClr val="CFE1E7"/>
            </a:solidFill>
            <a:latin typeface="Arial Rounded MT Bold" panose="020F0704030504030204" pitchFamily="34" charset="0"/>
          </a:endParaRPr>
        </a:p>
        <a:p xmlns:a="http://schemas.openxmlformats.org/drawingml/2006/main">
          <a:pPr algn="ctr"/>
          <a:r>
            <a:rPr lang="es-ES" sz="2000" b="0" dirty="0">
              <a:solidFill>
                <a:srgbClr val="CFE1E7"/>
              </a:solidFill>
              <a:latin typeface="Arial Rounded MT Bold" panose="020F0704030504030204" pitchFamily="34" charset="0"/>
            </a:rPr>
            <a:t>24 H</a:t>
          </a:r>
          <a:endParaRPr lang="es-CO" sz="2000" b="0" dirty="0">
            <a:solidFill>
              <a:srgbClr val="CFE1E7"/>
            </a:solidFill>
            <a:latin typeface="Arial Rounded MT Bold" panose="020F0704030504030204" pitchFamily="34" charset="0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0.23267</cdr:x>
      <cdr:y>0.35847</cdr:y>
    </cdr:from>
    <cdr:to>
      <cdr:x>0.88852</cdr:x>
      <cdr:y>0.85672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B8447822-0ACF-4E73-BFF4-AC979CEED1EA}"/>
            </a:ext>
          </a:extLst>
        </cdr:cNvPr>
        <cdr:cNvSpPr txBox="1"/>
      </cdr:nvSpPr>
      <cdr:spPr>
        <a:xfrm xmlns:a="http://schemas.openxmlformats.org/drawingml/2006/main">
          <a:off x="438416" y="653128"/>
          <a:ext cx="1235787" cy="90779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s-ES" sz="1600" dirty="0" err="1">
              <a:solidFill>
                <a:srgbClr val="86B0C2"/>
              </a:solidFill>
              <a:latin typeface="Arial Rounded MT Bold" panose="020F0704030504030204" pitchFamily="34" charset="0"/>
            </a:rPr>
            <a:t>Estimate</a:t>
          </a:r>
          <a:endParaRPr lang="es-ES" sz="1600" dirty="0">
            <a:solidFill>
              <a:srgbClr val="86B0C2"/>
            </a:solidFill>
            <a:latin typeface="Arial Rounded MT Bold" panose="020F0704030504030204" pitchFamily="34" charset="0"/>
          </a:endParaRPr>
        </a:p>
        <a:p xmlns:a="http://schemas.openxmlformats.org/drawingml/2006/main">
          <a:pPr algn="ctr"/>
          <a:r>
            <a:rPr lang="es-ES" sz="1600" b="0" dirty="0">
              <a:solidFill>
                <a:srgbClr val="86B0C2"/>
              </a:solidFill>
              <a:latin typeface="Arial Rounded MT Bold" panose="020F0704030504030204" pitchFamily="34" charset="0"/>
            </a:rPr>
            <a:t>19 </a:t>
          </a:r>
          <a:r>
            <a:rPr lang="es-ES" sz="1600" b="0" dirty="0" err="1">
              <a:solidFill>
                <a:srgbClr val="86B0C2"/>
              </a:solidFill>
              <a:latin typeface="Arial Rounded MT Bold" panose="020F0704030504030204" pitchFamily="34" charset="0"/>
            </a:rPr>
            <a:t>weeks</a:t>
          </a:r>
          <a:endParaRPr lang="es-CO" sz="1600" b="0" dirty="0">
            <a:solidFill>
              <a:srgbClr val="86B0C2"/>
            </a:solidFill>
            <a:latin typeface="Arial Rounded MT Bold" panose="020F0704030504030204" pitchFamily="34" charset="0"/>
          </a:endParaRPr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4:24:15.6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4:24:19.1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9:44:26.63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4:24:19.1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4:24:15.6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4:24:15.6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4:24:15.6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9:44:23.06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9:44:23.06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9:44:26.63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9:44:26.63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4:24:15.6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9:44:26.63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4:24:15.6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4:24:15.6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9:44:23.06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4:24:19.1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4:24:19.1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9:44:26.63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4:24:19.1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5352C-A844-48EB-B8BD-E8EED7F8679B}" type="datetimeFigureOut">
              <a:rPr lang="es-CO" smtClean="0"/>
              <a:t>12/06/2023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296863-A01C-44C7-B114-971E55FEF1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2284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96863-A01C-44C7-B114-971E55FEF1B9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049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96863-A01C-44C7-B114-971E55FEF1B9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2148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96863-A01C-44C7-B114-971E55FEF1B9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789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96863-A01C-44C7-B114-971E55FEF1B9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018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5FA87-ED8F-4A31-F4A8-AB6F93F20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556A21-D541-96B6-674F-8D2FBCF47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5F0616-8854-F448-5913-7AC450A61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EA30-0CA9-44D2-8DFF-06C20A47E29E}" type="datetimeFigureOut">
              <a:rPr lang="es-CO" smtClean="0"/>
              <a:t>12/06/2023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7B2664-541D-9F01-CF6E-A3691E8D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94F4FC-B005-CA03-9E06-9055360BA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712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3EC3DD-298B-B380-A7A3-9AD54D1E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403195D-FF7C-52FC-C082-2A84A4BE2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027C07-E33A-6F31-10B7-5ED34FA3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EA30-0CA9-44D2-8DFF-06C20A47E29E}" type="datetimeFigureOut">
              <a:rPr lang="es-CO" smtClean="0"/>
              <a:t>12/06/2023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D10C0D-BF64-CCC4-5046-8AB70801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834FFD-6C9A-8E20-2CCD-ABFF8FAF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350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AC8A392-F215-08D8-8109-1EF8D35397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E07ECF1-7A30-5B96-3E4D-C3A089545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391712-FE4F-126B-F655-1C22B5A25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EA30-0CA9-44D2-8DFF-06C20A47E29E}" type="datetimeFigureOut">
              <a:rPr lang="es-CO" smtClean="0"/>
              <a:t>12/06/2023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44DFA3-A1D2-F039-0380-91CBD930A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265FE1-A9BE-DD84-1DC9-62C177E9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845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1DE1C-C9B2-A813-5516-C08D2AA0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7A696C-6C79-A8E9-B65F-283054F9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F8F7A6-2FFA-3AC7-8BFF-BD07D6D7B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EA30-0CA9-44D2-8DFF-06C20A47E29E}" type="datetimeFigureOut">
              <a:rPr lang="es-CO" smtClean="0"/>
              <a:t>12/06/2023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83D585-5DCC-09F5-B091-D7052D71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911575-EEE0-C089-EAF6-9A982297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24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69B48-AFE9-6604-D422-4D1ABDFE9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BE6B65-CD8B-6E98-BA2B-12E228C41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634262-CE84-6C03-9B33-F0DF47340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EA30-0CA9-44D2-8DFF-06C20A47E29E}" type="datetimeFigureOut">
              <a:rPr lang="es-CO" smtClean="0"/>
              <a:t>12/06/2023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A68C4C-F348-DEFE-EA85-A2260FAEF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E65016-FE70-D640-B1A4-6EA3D665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396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54C29-77D2-EAB8-FB79-35485D8A9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8F3141-F4F5-52E6-CD54-89F7796085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9763430-427D-3314-5593-9EEBF9ABF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A0BB73-86C8-0DB8-509E-3276DE8C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EA30-0CA9-44D2-8DFF-06C20A47E29E}" type="datetimeFigureOut">
              <a:rPr lang="es-CO" smtClean="0"/>
              <a:t>12/06/2023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943F32-CE9B-BA52-A09C-E1764E0B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C915229-5CF9-B8FC-E4D0-A81536C6A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515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1B771-11CF-0494-A020-9DB17E1C9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49A5F8-020B-D09D-325F-9147F0E7A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788323-B962-06FE-FB42-EFE83E07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DB2DAF-40E0-D272-BD55-064100742B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EF86613-CDDE-3659-1219-46E735E8B2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012253E-5A90-62F6-3856-61EB039D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EA30-0CA9-44D2-8DFF-06C20A47E29E}" type="datetimeFigureOut">
              <a:rPr lang="es-CO" smtClean="0"/>
              <a:t>12/06/2023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6126CB4-43B9-F144-3EC5-5AD967AA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5A41B9-DD41-6FF7-3D98-37F2F9F4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667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630D6-2CD8-8452-E386-65B65911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DFFEC4A-D094-7EDC-A445-B68B239B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EA30-0CA9-44D2-8DFF-06C20A47E29E}" type="datetimeFigureOut">
              <a:rPr lang="es-CO" smtClean="0"/>
              <a:t>12/06/2023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38241DE-FFBA-237F-09B3-E853EFE49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C6B7D8-31B6-B812-0F9E-10645FB9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16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EFA3C96-6C52-F948-EE3D-3FC4424C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EA30-0CA9-44D2-8DFF-06C20A47E29E}" type="datetimeFigureOut">
              <a:rPr lang="es-CO" smtClean="0"/>
              <a:t>12/06/2023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FCEF6ED-930A-16E0-F2C4-5E6781F5D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05D062-21BE-62EA-55F9-D43FC848D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737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BF8E8-00C2-0D44-7E59-B57CE736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AA0B1A-A4D9-2B33-7799-1646D0E42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CFD82C9-ABBD-854D-1343-02B26B405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ABD178-FBE1-A9EB-8973-35C8C0CFE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EA30-0CA9-44D2-8DFF-06C20A47E29E}" type="datetimeFigureOut">
              <a:rPr lang="es-CO" smtClean="0"/>
              <a:t>12/06/2023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EAD371-C0A6-B4DF-A9A0-34F0DB2E3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982D96-1DB9-1364-3EAB-29D882442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389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4A9CA-9A23-34BD-EE16-639FA44A2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C7D8C98-1C10-3399-4F1B-E0FB4C95F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C77BAD0-F279-45D0-E9ED-5254D8C4A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451E3D-E5D2-CD49-D7A8-026C0744F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EA30-0CA9-44D2-8DFF-06C20A47E29E}" type="datetimeFigureOut">
              <a:rPr lang="es-CO" smtClean="0"/>
              <a:t>12/06/2023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5C35C9-BED6-562A-ED76-53DA8114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C3022C7-9E4F-D617-0DC0-C5AB8479E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055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138746-8F1B-38DE-5F27-1FA8668DA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11D372-D531-3865-9E66-5DBBFBEDD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0B568C-EAC4-C574-5F60-FB3AB242C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EEA30-0CA9-44D2-8DFF-06C20A47E29E}" type="datetimeFigureOut">
              <a:rPr lang="es-CO" smtClean="0"/>
              <a:t>12/06/2023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EEBFF0-7BFA-D149-EDE4-09D430F54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874087-F45A-FAC9-E74C-264E6FEC9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793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chart" Target="../charts/chart12.xml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12" Type="http://schemas.openxmlformats.org/officeDocument/2006/relationships/chart" Target="../charts/chart11.xml"/><Relationship Id="rId17" Type="http://schemas.openxmlformats.org/officeDocument/2006/relationships/chart" Target="../charts/chart16.xml"/><Relationship Id="rId2" Type="http://schemas.openxmlformats.org/officeDocument/2006/relationships/notesSlide" Target="../notesSlides/notesSlide1.xml"/><Relationship Id="rId16" Type="http://schemas.openxmlformats.org/officeDocument/2006/relationships/chart" Target="../charts/chart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chart" Target="../charts/chart10.xml"/><Relationship Id="rId5" Type="http://schemas.openxmlformats.org/officeDocument/2006/relationships/image" Target="../media/image9.png"/><Relationship Id="rId15" Type="http://schemas.openxmlformats.org/officeDocument/2006/relationships/chart" Target="../charts/chart14.xml"/><Relationship Id="rId10" Type="http://schemas.openxmlformats.org/officeDocument/2006/relationships/chart" Target="../charts/chart9.xml"/><Relationship Id="rId4" Type="http://schemas.openxmlformats.org/officeDocument/2006/relationships/image" Target="../media/image25.png"/><Relationship Id="rId9" Type="http://schemas.openxmlformats.org/officeDocument/2006/relationships/image" Target="../media/image130.png"/><Relationship Id="rId14" Type="http://schemas.openxmlformats.org/officeDocument/2006/relationships/chart" Target="../charts/char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130.png"/><Relationship Id="rId4" Type="http://schemas.openxmlformats.org/officeDocument/2006/relationships/image" Target="../media/image5.png"/><Relationship Id="rId9" Type="http://schemas.openxmlformats.org/officeDocument/2006/relationships/customXml" Target="../ink/ink8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customXml" Target="../ink/ink9.xml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7.png"/><Relationship Id="rId7" Type="http://schemas.openxmlformats.org/officeDocument/2006/relationships/customXml" Target="../ink/ink10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9.png"/><Relationship Id="rId5" Type="http://schemas.openxmlformats.org/officeDocument/2006/relationships/image" Target="../media/image5.png"/><Relationship Id="rId10" Type="http://schemas.openxmlformats.org/officeDocument/2006/relationships/customXml" Target="../ink/ink11.xml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customXml" Target="../ink/ink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30.png"/><Relationship Id="rId5" Type="http://schemas.microsoft.com/office/2007/relationships/hdphoto" Target="../media/hdphoto1.wdp"/><Relationship Id="rId10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32.png"/><Relationship Id="rId4" Type="http://schemas.openxmlformats.org/officeDocument/2006/relationships/image" Target="../media/image7.jpe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image" Target="../media/image7.jpe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33.png"/><Relationship Id="rId5" Type="http://schemas.openxmlformats.org/officeDocument/2006/relationships/image" Target="../media/image10.png"/><Relationship Id="rId15" Type="http://schemas.openxmlformats.org/officeDocument/2006/relationships/image" Target="../media/image37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14" Type="http://schemas.openxmlformats.org/officeDocument/2006/relationships/image" Target="../media/image3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11" Type="http://schemas.openxmlformats.org/officeDocument/2006/relationships/chart" Target="../charts/chart17.xml"/><Relationship Id="rId5" Type="http://schemas.openxmlformats.org/officeDocument/2006/relationships/image" Target="../media/image9.png"/><Relationship Id="rId10" Type="http://schemas.openxmlformats.org/officeDocument/2006/relationships/image" Target="../media/image41.png"/><Relationship Id="rId4" Type="http://schemas.openxmlformats.org/officeDocument/2006/relationships/image" Target="../media/image7.jpe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customXml" Target="../ink/ink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12" Type="http://schemas.openxmlformats.org/officeDocument/2006/relationships/image" Target="../media/image42.png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6" Type="http://schemas.openxmlformats.org/officeDocument/2006/relationships/image" Target="../media/image6.png"/><Relationship Id="rId11" Type="http://schemas.openxmlformats.org/officeDocument/2006/relationships/image" Target="../media/image40.png"/><Relationship Id="rId5" Type="http://schemas.openxmlformats.org/officeDocument/2006/relationships/image" Target="../media/image5.png"/><Relationship Id="rId10" Type="http://schemas.openxmlformats.org/officeDocument/2006/relationships/customXml" Target="../ink/ink17.xml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customXml" Target="../ink/ink18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media" Target="../media/media10.mp4"/><Relationship Id="rId13" Type="http://schemas.openxmlformats.org/officeDocument/2006/relationships/image" Target="../media/image9.png"/><Relationship Id="rId18" Type="http://schemas.openxmlformats.org/officeDocument/2006/relationships/image" Target="../media/image43.png"/><Relationship Id="rId3" Type="http://schemas.microsoft.com/office/2007/relationships/media" Target="../media/media8.mp4"/><Relationship Id="rId21" Type="http://schemas.openxmlformats.org/officeDocument/2006/relationships/image" Target="../media/image3.png"/><Relationship Id="rId7" Type="http://schemas.openxmlformats.org/officeDocument/2006/relationships/video" Target="NULL" TargetMode="External"/><Relationship Id="rId12" Type="http://schemas.openxmlformats.org/officeDocument/2006/relationships/image" Target="../media/image6.png"/><Relationship Id="rId17" Type="http://schemas.openxmlformats.org/officeDocument/2006/relationships/image" Target="../media/image40.png"/><Relationship Id="rId2" Type="http://schemas.openxmlformats.org/officeDocument/2006/relationships/video" Target="../media/media7.mp4"/><Relationship Id="rId16" Type="http://schemas.openxmlformats.org/officeDocument/2006/relationships/customXml" Target="../ink/ink19.xml"/><Relationship Id="rId20" Type="http://schemas.openxmlformats.org/officeDocument/2006/relationships/image" Target="../media/image45.png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openxmlformats.org/officeDocument/2006/relationships/image" Target="../media/image5.png"/><Relationship Id="rId5" Type="http://schemas.microsoft.com/office/2007/relationships/media" Target="../media/media9.mp4"/><Relationship Id="rId15" Type="http://schemas.openxmlformats.org/officeDocument/2006/relationships/image" Target="../media/image10.png"/><Relationship Id="rId23" Type="http://schemas.openxmlformats.org/officeDocument/2006/relationships/image" Target="../media/image47.png"/><Relationship Id="rId10" Type="http://schemas.openxmlformats.org/officeDocument/2006/relationships/image" Target="../media/image4.png"/><Relationship Id="rId19" Type="http://schemas.openxmlformats.org/officeDocument/2006/relationships/image" Target="../media/image44.png"/><Relationship Id="rId4" Type="http://schemas.openxmlformats.org/officeDocument/2006/relationships/video" Target="../media/media8.mp4"/><Relationship Id="rId9" Type="http://schemas.openxmlformats.org/officeDocument/2006/relationships/slideLayout" Target="../slideLayouts/slideLayout2.xml"/><Relationship Id="rId14" Type="http://schemas.microsoft.com/office/2007/relationships/hdphoto" Target="../media/hdphoto1.wdp"/><Relationship Id="rId22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9.png"/><Relationship Id="rId18" Type="http://schemas.openxmlformats.org/officeDocument/2006/relationships/chart" Target="../charts/chart18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video" Target="../media/media11.mp4"/><Relationship Id="rId16" Type="http://schemas.openxmlformats.org/officeDocument/2006/relationships/image" Target="../media/image52.png"/><Relationship Id="rId1" Type="http://schemas.microsoft.com/office/2007/relationships/media" Target="../media/media11.mp4"/><Relationship Id="rId6" Type="http://schemas.openxmlformats.org/officeDocument/2006/relationships/image" Target="../media/image6.png"/><Relationship Id="rId11" Type="http://schemas.openxmlformats.org/officeDocument/2006/relationships/image" Target="../media/image31.png"/><Relationship Id="rId5" Type="http://schemas.openxmlformats.org/officeDocument/2006/relationships/image" Target="../media/image5.png"/><Relationship Id="rId15" Type="http://schemas.openxmlformats.org/officeDocument/2006/relationships/image" Target="../media/image51.png"/><Relationship Id="rId10" Type="http://schemas.openxmlformats.org/officeDocument/2006/relationships/customXml" Target="../ink/ink20.xml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diagramDrawing" Target="../diagrams/drawing1.xml"/><Relationship Id="rId2" Type="http://schemas.openxmlformats.org/officeDocument/2006/relationships/image" Target="../media/image7.jpe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diagramColors" Target="../diagrams/colors1.xml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10" Type="http://schemas.openxmlformats.org/officeDocument/2006/relationships/diagramQuickStyle" Target="../diagrams/quickStyle1.xml"/><Relationship Id="rId4" Type="http://schemas.microsoft.com/office/2007/relationships/hdphoto" Target="../media/hdphoto1.wdp"/><Relationship Id="rId9" Type="http://schemas.openxmlformats.org/officeDocument/2006/relationships/diagramLayout" Target="../diagrams/layout1.xml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hart" Target="../charts/chart3.xml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12" Type="http://schemas.openxmlformats.org/officeDocument/2006/relationships/chart" Target="../charts/chart2.xml"/><Relationship Id="rId17" Type="http://schemas.openxmlformats.org/officeDocument/2006/relationships/image" Target="../media/image22.svg"/><Relationship Id="rId2" Type="http://schemas.openxmlformats.org/officeDocument/2006/relationships/video" Target="../media/media1.mp4"/><Relationship Id="rId16" Type="http://schemas.openxmlformats.org/officeDocument/2006/relationships/image" Target="../media/image21.png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11" Type="http://schemas.openxmlformats.org/officeDocument/2006/relationships/chart" Target="../charts/chart1.xml"/><Relationship Id="rId5" Type="http://schemas.openxmlformats.org/officeDocument/2006/relationships/image" Target="../media/image18.png"/><Relationship Id="rId15" Type="http://schemas.openxmlformats.org/officeDocument/2006/relationships/image" Target="../media/image20.sv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customXml" Target="../ink/ink3.xml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hart" Target="../charts/chart8.xml"/><Relationship Id="rId3" Type="http://schemas.openxmlformats.org/officeDocument/2006/relationships/image" Target="../media/image23.jpeg"/><Relationship Id="rId7" Type="http://schemas.microsoft.com/office/2007/relationships/hdphoto" Target="../media/hdphoto1.wdp"/><Relationship Id="rId12" Type="http://schemas.openxmlformats.org/officeDocument/2006/relationships/chart" Target="../charts/chart7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hart" Target="../charts/chart6.xml"/><Relationship Id="rId5" Type="http://schemas.openxmlformats.org/officeDocument/2006/relationships/chart" Target="../charts/chart5.xml"/><Relationship Id="rId10" Type="http://schemas.openxmlformats.org/officeDocument/2006/relationships/image" Target="../media/image130.png"/><Relationship Id="rId4" Type="http://schemas.openxmlformats.org/officeDocument/2006/relationships/chart" Target="../charts/chart4.xml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130.png"/><Relationship Id="rId4" Type="http://schemas.openxmlformats.org/officeDocument/2006/relationships/image" Target="../media/image5.png"/><Relationship Id="rId9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señal, firmar&#10;&#10;Descripción generada automáticamente">
            <a:extLst>
              <a:ext uri="{FF2B5EF4-FFF2-40B4-BE49-F238E27FC236}">
                <a16:creationId xmlns:a16="http://schemas.microsoft.com/office/drawing/2014/main" id="{C2107896-D599-1FD1-34A8-9B6438701D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8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Flecha">
            <a:extLst>
              <a:ext uri="{FF2B5EF4-FFF2-40B4-BE49-F238E27FC236}">
                <a16:creationId xmlns:a16="http://schemas.microsoft.com/office/drawing/2014/main" id="{C5334E36-53F3-50F3-C551-43E71E0A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sp>
        <p:nvSpPr>
          <p:cNvPr id="52" name="Rectángulo 51">
            <a:extLst>
              <a:ext uri="{FF2B5EF4-FFF2-40B4-BE49-F238E27FC236}">
                <a16:creationId xmlns:a16="http://schemas.microsoft.com/office/drawing/2014/main" id="{2DE67EC6-6A84-4AA4-9E7A-16D4C082C71A}"/>
              </a:ext>
            </a:extLst>
          </p:cNvPr>
          <p:cNvSpPr/>
          <p:nvPr/>
        </p:nvSpPr>
        <p:spPr>
          <a:xfrm>
            <a:off x="10434637" y="76347"/>
            <a:ext cx="1517907" cy="12515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DA746DA3-0AC0-44B2-A39A-ACE6FD2718E0}"/>
              </a:ext>
            </a:extLst>
          </p:cNvPr>
          <p:cNvSpPr/>
          <p:nvPr/>
        </p:nvSpPr>
        <p:spPr>
          <a:xfrm>
            <a:off x="450581" y="3454077"/>
            <a:ext cx="516467" cy="518400"/>
          </a:xfrm>
          <a:prstGeom prst="ellipse">
            <a:avLst/>
          </a:prstGeom>
          <a:solidFill>
            <a:srgbClr val="8B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spc="-150" dirty="0">
                <a:latin typeface="Arial Rounded MT Bold" panose="020F0704030504030204" pitchFamily="34" charset="0"/>
              </a:rPr>
              <a:t>1.5</a:t>
            </a:r>
            <a:endParaRPr lang="es-CO" sz="1200" b="1" spc="-150" dirty="0">
              <a:latin typeface="Arial Rounded MT Bold" panose="020F070403050403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014EAA6-B07E-447C-9669-5C905EBE0E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1"/>
          <a:stretch/>
        </p:blipFill>
        <p:spPr>
          <a:xfrm>
            <a:off x="2835258" y="1013658"/>
            <a:ext cx="6047352" cy="5619883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19724B04-EE5E-41E5-80C1-850F62212C8D}"/>
              </a:ext>
            </a:extLst>
          </p:cNvPr>
          <p:cNvGrpSpPr/>
          <p:nvPr/>
        </p:nvGrpSpPr>
        <p:grpSpPr>
          <a:xfrm>
            <a:off x="8852910" y="5659231"/>
            <a:ext cx="2989227" cy="682958"/>
            <a:chOff x="9202773" y="5677704"/>
            <a:chExt cx="2989227" cy="68295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F00E272A-27E8-442E-AE17-FAAE7C432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C9B78BC-4B4E-468D-ADAF-5A2AEE781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D3E9307-34A7-48E6-9603-E50505082180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D3E9307-34A7-48E6-9603-E505050821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ítulo 1">
            <a:extLst>
              <a:ext uri="{FF2B5EF4-FFF2-40B4-BE49-F238E27FC236}">
                <a16:creationId xmlns:a16="http://schemas.microsoft.com/office/drawing/2014/main" id="{37AAA116-38A0-45BF-BC00-CE268CCF9628}"/>
              </a:ext>
            </a:extLst>
          </p:cNvPr>
          <p:cNvSpPr txBox="1">
            <a:spLocks/>
          </p:cNvSpPr>
          <p:nvPr/>
        </p:nvSpPr>
        <p:spPr>
          <a:xfrm>
            <a:off x="4394118" y="305038"/>
            <a:ext cx="340376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dirty="0">
                <a:solidFill>
                  <a:srgbClr val="D9985D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Diagrama Conceptual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2EB5E4F7-F8BD-40E1-8357-76A27485EF3A}"/>
              </a:ext>
            </a:extLst>
          </p:cNvPr>
          <p:cNvSpPr/>
          <p:nvPr/>
        </p:nvSpPr>
        <p:spPr>
          <a:xfrm>
            <a:off x="465666" y="639796"/>
            <a:ext cx="516467" cy="518400"/>
          </a:xfrm>
          <a:prstGeom prst="ellipse">
            <a:avLst/>
          </a:prstGeom>
          <a:solidFill>
            <a:srgbClr val="8B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spc="-150" dirty="0">
                <a:latin typeface="Arial Rounded MT Bold" panose="020F0704030504030204" pitchFamily="34" charset="0"/>
              </a:rPr>
              <a:t>1.1</a:t>
            </a:r>
            <a:endParaRPr lang="es-CO" sz="1200" b="1" spc="-150" dirty="0">
              <a:latin typeface="Arial Rounded MT Bold" panose="020F0704030504030204" pitchFamily="34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419BD85-B42D-413E-8A3F-8F5D799271F9}"/>
              </a:ext>
            </a:extLst>
          </p:cNvPr>
          <p:cNvSpPr/>
          <p:nvPr/>
        </p:nvSpPr>
        <p:spPr>
          <a:xfrm>
            <a:off x="465666" y="4855681"/>
            <a:ext cx="516467" cy="518400"/>
          </a:xfrm>
          <a:prstGeom prst="ellipse">
            <a:avLst/>
          </a:prstGeom>
          <a:solidFill>
            <a:srgbClr val="D3B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Arial Rounded MT Bold" panose="020F0704030504030204" pitchFamily="34" charset="0"/>
              </a:rPr>
              <a:t>2</a:t>
            </a:r>
            <a:endParaRPr lang="es-CO" b="1" dirty="0">
              <a:latin typeface="Arial Rounded MT Bold" panose="020F0704030504030204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B3023140-120E-401B-A263-E2165AE88393}"/>
              </a:ext>
            </a:extLst>
          </p:cNvPr>
          <p:cNvSpPr/>
          <p:nvPr/>
        </p:nvSpPr>
        <p:spPr>
          <a:xfrm>
            <a:off x="10327452" y="3305199"/>
            <a:ext cx="516467" cy="518400"/>
          </a:xfrm>
          <a:prstGeom prst="ellipse">
            <a:avLst/>
          </a:prstGeom>
          <a:solidFill>
            <a:srgbClr val="E0A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Arial Rounded MT Bold" panose="020F0704030504030204" pitchFamily="34" charset="0"/>
              </a:rPr>
              <a:t>3</a:t>
            </a:r>
            <a:endParaRPr lang="es-CO" b="1" dirty="0">
              <a:latin typeface="Arial Rounded MT Bold" panose="020F0704030504030204" pitchFamily="34" charset="0"/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4285F5C-9DA2-4C74-B5D5-2C2657D4E1EE}"/>
              </a:ext>
            </a:extLst>
          </p:cNvPr>
          <p:cNvSpPr/>
          <p:nvPr/>
        </p:nvSpPr>
        <p:spPr>
          <a:xfrm>
            <a:off x="10327451" y="4721905"/>
            <a:ext cx="516467" cy="518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Arial Rounded MT Bold" panose="020F0704030504030204" pitchFamily="34" charset="0"/>
              </a:rPr>
              <a:t>4</a:t>
            </a:r>
            <a:endParaRPr lang="es-CO" b="1" dirty="0">
              <a:latin typeface="Arial Rounded MT Bold" panose="020F070403050403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2CF797A-2241-4967-B398-D2B874FE4A13}"/>
              </a:ext>
            </a:extLst>
          </p:cNvPr>
          <p:cNvSpPr txBox="1"/>
          <p:nvPr/>
        </p:nvSpPr>
        <p:spPr>
          <a:xfrm>
            <a:off x="982133" y="685051"/>
            <a:ext cx="18076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rgbClr val="8B6D8B"/>
                </a:solidFill>
                <a:latin typeface="Arial Rounded MT Bold" panose="020F0704030504030204" pitchFamily="34" charset="0"/>
              </a:rPr>
              <a:t>Home_Inicio</a:t>
            </a:r>
            <a:endParaRPr lang="es-ES" sz="1200" dirty="0">
              <a:solidFill>
                <a:srgbClr val="8B6D8B"/>
              </a:solidFill>
              <a:latin typeface="Arial Rounded MT Bold" panose="020F0704030504030204" pitchFamily="34" charset="0"/>
            </a:endParaRPr>
          </a:p>
          <a:p>
            <a:r>
              <a:rPr lang="es-ES" sz="1100" dirty="0">
                <a:solidFill>
                  <a:srgbClr val="8B6D8B"/>
                </a:solidFill>
                <a:latin typeface="Arial Rounded MT Bold" panose="020F0704030504030204" pitchFamily="34" charset="0"/>
              </a:rPr>
              <a:t>Fecha entrega: 09/Mar/2023</a:t>
            </a:r>
            <a:endParaRPr lang="es-CO" sz="1100" dirty="0">
              <a:solidFill>
                <a:srgbClr val="8B6D8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9B107C96-6CF3-4914-94C1-5D9C7D73FF84}"/>
              </a:ext>
            </a:extLst>
          </p:cNvPr>
          <p:cNvSpPr/>
          <p:nvPr/>
        </p:nvSpPr>
        <p:spPr>
          <a:xfrm>
            <a:off x="465665" y="2052473"/>
            <a:ext cx="516467" cy="518400"/>
          </a:xfrm>
          <a:prstGeom prst="ellipse">
            <a:avLst/>
          </a:prstGeom>
          <a:solidFill>
            <a:srgbClr val="8B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spc="-150" dirty="0">
                <a:latin typeface="Arial Rounded MT Bold" panose="020F0704030504030204" pitchFamily="34" charset="0"/>
              </a:rPr>
              <a:t>1.3</a:t>
            </a:r>
            <a:endParaRPr lang="es-CO" sz="1200" b="1" spc="-150" dirty="0">
              <a:latin typeface="Arial Rounded MT Bold" panose="020F070403050403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EC5A314-6252-4EEC-9795-C33204D6AC52}"/>
              </a:ext>
            </a:extLst>
          </p:cNvPr>
          <p:cNvSpPr/>
          <p:nvPr/>
        </p:nvSpPr>
        <p:spPr>
          <a:xfrm>
            <a:off x="10347901" y="475449"/>
            <a:ext cx="516467" cy="518400"/>
          </a:xfrm>
          <a:prstGeom prst="ellipse">
            <a:avLst/>
          </a:prstGeom>
          <a:solidFill>
            <a:srgbClr val="8B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spc="-150" dirty="0">
                <a:latin typeface="Arial Rounded MT Bold" panose="020F0704030504030204" pitchFamily="34" charset="0"/>
              </a:rPr>
              <a:t>1.2</a:t>
            </a:r>
            <a:endParaRPr lang="es-CO" sz="1200" b="1" spc="-150" dirty="0">
              <a:latin typeface="Arial Rounded MT Bold" panose="020F0704030504030204" pitchFamily="34" charset="0"/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F8062F16-3612-4C9C-9511-14864B4A3839}"/>
              </a:ext>
            </a:extLst>
          </p:cNvPr>
          <p:cNvSpPr/>
          <p:nvPr/>
        </p:nvSpPr>
        <p:spPr>
          <a:xfrm>
            <a:off x="10327452" y="1862569"/>
            <a:ext cx="516467" cy="518400"/>
          </a:xfrm>
          <a:prstGeom prst="ellipse">
            <a:avLst/>
          </a:prstGeom>
          <a:solidFill>
            <a:srgbClr val="8B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spc="-150" dirty="0">
                <a:latin typeface="Arial Rounded MT Bold" panose="020F0704030504030204" pitchFamily="34" charset="0"/>
              </a:rPr>
              <a:t>1.4</a:t>
            </a:r>
            <a:endParaRPr lang="es-CO" sz="1200" b="1" spc="-150" dirty="0">
              <a:latin typeface="Arial Rounded MT Bold" panose="020F0704030504030204" pitchFamily="34" charset="0"/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E8989C22-2B59-4AD7-9E98-DC5DE11C0C6A}"/>
              </a:ext>
            </a:extLst>
          </p:cNvPr>
          <p:cNvSpPr/>
          <p:nvPr/>
        </p:nvSpPr>
        <p:spPr>
          <a:xfrm>
            <a:off x="3969750" y="931811"/>
            <a:ext cx="516467" cy="518400"/>
          </a:xfrm>
          <a:prstGeom prst="ellipse">
            <a:avLst/>
          </a:prstGeom>
          <a:solidFill>
            <a:srgbClr val="8B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spc="-150" dirty="0">
                <a:latin typeface="Arial Rounded MT Bold" panose="020F0704030504030204" pitchFamily="34" charset="0"/>
              </a:rPr>
              <a:t>1.1</a:t>
            </a:r>
            <a:endParaRPr lang="es-CO" sz="1200" b="1" spc="-150" dirty="0">
              <a:latin typeface="Arial Rounded MT Bold" panose="020F0704030504030204" pitchFamily="34" charset="0"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5A360175-2F35-4A97-B287-E7165808BE16}"/>
              </a:ext>
            </a:extLst>
          </p:cNvPr>
          <p:cNvSpPr/>
          <p:nvPr/>
        </p:nvSpPr>
        <p:spPr>
          <a:xfrm>
            <a:off x="3945384" y="2463869"/>
            <a:ext cx="516467" cy="518400"/>
          </a:xfrm>
          <a:prstGeom prst="ellipse">
            <a:avLst/>
          </a:prstGeom>
          <a:solidFill>
            <a:srgbClr val="8B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spc="-150" dirty="0">
                <a:latin typeface="Arial Rounded MT Bold" panose="020F0704030504030204" pitchFamily="34" charset="0"/>
              </a:rPr>
              <a:t>1.3</a:t>
            </a:r>
            <a:endParaRPr lang="es-CO" sz="1200" b="1" spc="-150" dirty="0">
              <a:latin typeface="Arial Rounded MT Bold" panose="020F0704030504030204" pitchFamily="34" charset="0"/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C3E1FA5F-FF0E-4B94-A19E-F3F094E7BFE0}"/>
              </a:ext>
            </a:extLst>
          </p:cNvPr>
          <p:cNvSpPr/>
          <p:nvPr/>
        </p:nvSpPr>
        <p:spPr>
          <a:xfrm>
            <a:off x="7841249" y="943612"/>
            <a:ext cx="516467" cy="518400"/>
          </a:xfrm>
          <a:prstGeom prst="ellipse">
            <a:avLst/>
          </a:prstGeom>
          <a:solidFill>
            <a:srgbClr val="8B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spc="-150" dirty="0">
                <a:latin typeface="Arial Rounded MT Bold" panose="020F0704030504030204" pitchFamily="34" charset="0"/>
              </a:rPr>
              <a:t>1.2</a:t>
            </a:r>
            <a:endParaRPr lang="es-CO" sz="1200" b="1" spc="-150" dirty="0">
              <a:latin typeface="Arial Rounded MT Bold" panose="020F0704030504030204" pitchFamily="34" charset="0"/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58079875-05A7-4B24-A309-D4DB0DE75FC2}"/>
              </a:ext>
            </a:extLst>
          </p:cNvPr>
          <p:cNvSpPr/>
          <p:nvPr/>
        </p:nvSpPr>
        <p:spPr>
          <a:xfrm>
            <a:off x="7855630" y="2449729"/>
            <a:ext cx="516467" cy="518400"/>
          </a:xfrm>
          <a:prstGeom prst="ellipse">
            <a:avLst/>
          </a:prstGeom>
          <a:solidFill>
            <a:srgbClr val="8B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spc="-150" dirty="0">
                <a:latin typeface="Arial Rounded MT Bold" panose="020F0704030504030204" pitchFamily="34" charset="0"/>
              </a:rPr>
              <a:t>1.4</a:t>
            </a:r>
            <a:endParaRPr lang="es-CO" sz="1200" b="1" spc="-150" dirty="0">
              <a:latin typeface="Arial Rounded MT Bold" panose="020F0704030504030204" pitchFamily="34" charset="0"/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4B098BA7-A19E-452F-85B3-95D1B292D34C}"/>
              </a:ext>
            </a:extLst>
          </p:cNvPr>
          <p:cNvSpPr/>
          <p:nvPr/>
        </p:nvSpPr>
        <p:spPr>
          <a:xfrm>
            <a:off x="3945383" y="3736727"/>
            <a:ext cx="516467" cy="518400"/>
          </a:xfrm>
          <a:prstGeom prst="ellipse">
            <a:avLst/>
          </a:prstGeom>
          <a:solidFill>
            <a:srgbClr val="8B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spc="-150" dirty="0">
                <a:latin typeface="Arial Rounded MT Bold" panose="020F0704030504030204" pitchFamily="34" charset="0"/>
              </a:rPr>
              <a:t>1.5</a:t>
            </a:r>
            <a:endParaRPr lang="es-CO" sz="1200" b="1" spc="-150" dirty="0">
              <a:latin typeface="Arial Rounded MT Bold" panose="020F0704030504030204" pitchFamily="34" charset="0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0ED3EE1-02DF-478E-8E78-F91CA8349B77}"/>
              </a:ext>
            </a:extLst>
          </p:cNvPr>
          <p:cNvSpPr/>
          <p:nvPr/>
        </p:nvSpPr>
        <p:spPr>
          <a:xfrm>
            <a:off x="7865615" y="3788576"/>
            <a:ext cx="516467" cy="518400"/>
          </a:xfrm>
          <a:prstGeom prst="ellipse">
            <a:avLst/>
          </a:prstGeom>
          <a:solidFill>
            <a:srgbClr val="E0A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Arial Rounded MT Bold" panose="020F0704030504030204" pitchFamily="34" charset="0"/>
              </a:rPr>
              <a:t>3</a:t>
            </a:r>
            <a:endParaRPr lang="es-CO" b="1" dirty="0">
              <a:latin typeface="Arial Rounded MT Bold" panose="020F0704030504030204" pitchFamily="34" charset="0"/>
            </a:endParaRP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9C21B74-18ED-4BA6-8AFE-FC6131DE7CE0}"/>
              </a:ext>
            </a:extLst>
          </p:cNvPr>
          <p:cNvSpPr/>
          <p:nvPr/>
        </p:nvSpPr>
        <p:spPr>
          <a:xfrm>
            <a:off x="7865615" y="5140831"/>
            <a:ext cx="516467" cy="518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Arial Rounded MT Bold" panose="020F0704030504030204" pitchFamily="34" charset="0"/>
              </a:rPr>
              <a:t>4</a:t>
            </a:r>
            <a:endParaRPr lang="es-CO" b="1" dirty="0">
              <a:latin typeface="Arial Rounded MT Bold" panose="020F0704030504030204" pitchFamily="34" charset="0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F9220F9D-65A1-4F84-8DC9-21DF018574AE}"/>
              </a:ext>
            </a:extLst>
          </p:cNvPr>
          <p:cNvSpPr/>
          <p:nvPr/>
        </p:nvSpPr>
        <p:spPr>
          <a:xfrm>
            <a:off x="3940074" y="5268785"/>
            <a:ext cx="516467" cy="518400"/>
          </a:xfrm>
          <a:prstGeom prst="ellipse">
            <a:avLst/>
          </a:prstGeom>
          <a:solidFill>
            <a:srgbClr val="D3B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Arial Rounded MT Bold" panose="020F0704030504030204" pitchFamily="34" charset="0"/>
              </a:rPr>
              <a:t>2</a:t>
            </a:r>
            <a:endParaRPr lang="es-CO" b="1" dirty="0">
              <a:latin typeface="Arial Rounded MT Bold" panose="020F0704030504030204" pitchFamily="34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87634DB-422C-4B93-A54A-65E28D82A6A9}"/>
              </a:ext>
            </a:extLst>
          </p:cNvPr>
          <p:cNvSpPr txBox="1"/>
          <p:nvPr/>
        </p:nvSpPr>
        <p:spPr>
          <a:xfrm>
            <a:off x="982132" y="2065008"/>
            <a:ext cx="19388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rgbClr val="8B6D8B"/>
                </a:solidFill>
                <a:latin typeface="Arial Rounded MT Bold" panose="020F0704030504030204" pitchFamily="34" charset="0"/>
              </a:rPr>
              <a:t>Home_LineasApoyo</a:t>
            </a:r>
            <a:endParaRPr lang="es-ES" sz="1200" dirty="0">
              <a:solidFill>
                <a:srgbClr val="8B6D8B"/>
              </a:solidFill>
              <a:latin typeface="Arial Rounded MT Bold" panose="020F0704030504030204" pitchFamily="34" charset="0"/>
            </a:endParaRPr>
          </a:p>
          <a:p>
            <a:r>
              <a:rPr lang="es-ES" sz="1100" dirty="0">
                <a:solidFill>
                  <a:srgbClr val="8B6D8B"/>
                </a:solidFill>
                <a:latin typeface="Arial Rounded MT Bold" panose="020F0704030504030204" pitchFamily="34" charset="0"/>
              </a:rPr>
              <a:t>Fecha entrega: 09/Mar/2023</a:t>
            </a:r>
            <a:endParaRPr lang="es-CO" sz="1100" dirty="0">
              <a:solidFill>
                <a:srgbClr val="8B6D8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601D5DB3-F807-497A-9C7E-8BB29ABCF0DC}"/>
              </a:ext>
            </a:extLst>
          </p:cNvPr>
          <p:cNvSpPr txBox="1"/>
          <p:nvPr/>
        </p:nvSpPr>
        <p:spPr>
          <a:xfrm>
            <a:off x="967048" y="3475724"/>
            <a:ext cx="18076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rgbClr val="8B6D8B"/>
                </a:solidFill>
                <a:latin typeface="Arial Rounded MT Bold" panose="020F0704030504030204" pitchFamily="34" charset="0"/>
              </a:rPr>
              <a:t>Home_Noticias</a:t>
            </a:r>
            <a:endParaRPr lang="es-ES" sz="1200" dirty="0">
              <a:solidFill>
                <a:srgbClr val="8B6D8B"/>
              </a:solidFill>
              <a:latin typeface="Arial Rounded MT Bold" panose="020F0704030504030204" pitchFamily="34" charset="0"/>
            </a:endParaRPr>
          </a:p>
          <a:p>
            <a:r>
              <a:rPr lang="es-ES" sz="1100" dirty="0">
                <a:solidFill>
                  <a:srgbClr val="8B6D8B"/>
                </a:solidFill>
                <a:latin typeface="Arial Rounded MT Bold" panose="020F0704030504030204" pitchFamily="34" charset="0"/>
              </a:rPr>
              <a:t>Fecha entrega: 09/Mar/2023</a:t>
            </a:r>
            <a:endParaRPr lang="es-CO" sz="1100" dirty="0">
              <a:solidFill>
                <a:srgbClr val="8B6D8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45D4FAC-328E-45EC-B89A-313FFC982336}"/>
              </a:ext>
            </a:extLst>
          </p:cNvPr>
          <p:cNvSpPr txBox="1"/>
          <p:nvPr/>
        </p:nvSpPr>
        <p:spPr>
          <a:xfrm>
            <a:off x="8492360" y="636125"/>
            <a:ext cx="18076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 err="1">
                <a:solidFill>
                  <a:srgbClr val="8B6D8B"/>
                </a:solidFill>
                <a:latin typeface="Arial Rounded MT Bold" panose="020F0704030504030204" pitchFamily="34" charset="0"/>
              </a:rPr>
              <a:t>Home_Conócenos</a:t>
            </a:r>
            <a:endParaRPr lang="es-ES" sz="1200" dirty="0">
              <a:solidFill>
                <a:srgbClr val="8B6D8B"/>
              </a:solidFill>
              <a:latin typeface="Arial Rounded MT Bold" panose="020F0704030504030204" pitchFamily="34" charset="0"/>
            </a:endParaRPr>
          </a:p>
          <a:p>
            <a:pPr algn="r"/>
            <a:r>
              <a:rPr lang="es-ES" sz="1100" dirty="0">
                <a:solidFill>
                  <a:srgbClr val="8B6D8B"/>
                </a:solidFill>
                <a:latin typeface="Arial Rounded MT Bold" panose="020F0704030504030204" pitchFamily="34" charset="0"/>
              </a:rPr>
              <a:t>Fecha entrega: 09/Mar/2023</a:t>
            </a:r>
            <a:endParaRPr lang="es-CO" sz="1100" dirty="0">
              <a:solidFill>
                <a:srgbClr val="8B6D8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4225843-9599-45B7-9EAF-2F763F60D9F8}"/>
              </a:ext>
            </a:extLst>
          </p:cNvPr>
          <p:cNvSpPr txBox="1"/>
          <p:nvPr/>
        </p:nvSpPr>
        <p:spPr>
          <a:xfrm>
            <a:off x="8852909" y="1939488"/>
            <a:ext cx="1500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 err="1">
                <a:solidFill>
                  <a:srgbClr val="8B6D8B"/>
                </a:solidFill>
                <a:latin typeface="Arial Rounded MT Bold" panose="020F0704030504030204" pitchFamily="34" charset="0"/>
              </a:rPr>
              <a:t>Home_HablaconNosotros</a:t>
            </a:r>
            <a:endParaRPr lang="es-ES" sz="1200" dirty="0">
              <a:solidFill>
                <a:srgbClr val="8B6D8B"/>
              </a:solidFill>
              <a:latin typeface="Arial Rounded MT Bold" panose="020F0704030504030204" pitchFamily="34" charset="0"/>
            </a:endParaRPr>
          </a:p>
          <a:p>
            <a:pPr algn="r"/>
            <a:r>
              <a:rPr lang="es-ES" sz="1100" dirty="0">
                <a:solidFill>
                  <a:srgbClr val="8B6D8B"/>
                </a:solidFill>
                <a:latin typeface="Arial Rounded MT Bold" panose="020F0704030504030204" pitchFamily="34" charset="0"/>
              </a:rPr>
              <a:t>Fecha entrega: 09/Mar/2023</a:t>
            </a:r>
            <a:endParaRPr lang="es-CO" sz="1100" dirty="0">
              <a:solidFill>
                <a:srgbClr val="8B6D8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F8F05F4-FD96-4FC8-98B8-B94194412E69}"/>
              </a:ext>
            </a:extLst>
          </p:cNvPr>
          <p:cNvSpPr txBox="1"/>
          <p:nvPr/>
        </p:nvSpPr>
        <p:spPr>
          <a:xfrm>
            <a:off x="8494428" y="3401686"/>
            <a:ext cx="18076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 err="1">
                <a:solidFill>
                  <a:srgbClr val="E0AB7A"/>
                </a:solidFill>
                <a:latin typeface="Arial Rounded MT Bold" panose="020F0704030504030204" pitchFamily="34" charset="0"/>
              </a:rPr>
              <a:t>Login</a:t>
            </a:r>
            <a:endParaRPr lang="es-ES" sz="1200" dirty="0">
              <a:solidFill>
                <a:srgbClr val="E0AB7A"/>
              </a:solidFill>
              <a:latin typeface="Arial Rounded MT Bold" panose="020F0704030504030204" pitchFamily="34" charset="0"/>
            </a:endParaRPr>
          </a:p>
          <a:p>
            <a:pPr algn="r"/>
            <a:r>
              <a:rPr lang="es-ES" sz="1100" dirty="0">
                <a:solidFill>
                  <a:srgbClr val="E0AB7A"/>
                </a:solidFill>
                <a:latin typeface="Arial Rounded MT Bold" panose="020F0704030504030204" pitchFamily="34" charset="0"/>
              </a:rPr>
              <a:t>Fecha entrega: 13/Mar/2023</a:t>
            </a:r>
            <a:endParaRPr lang="es-CO" sz="1100" dirty="0">
              <a:solidFill>
                <a:srgbClr val="E0AB7A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788D807-86AD-46E7-8FDF-C4B85A8AF4C8}"/>
              </a:ext>
            </a:extLst>
          </p:cNvPr>
          <p:cNvSpPr txBox="1"/>
          <p:nvPr/>
        </p:nvSpPr>
        <p:spPr>
          <a:xfrm>
            <a:off x="8519817" y="4717624"/>
            <a:ext cx="18076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 err="1">
                <a:solidFill>
                  <a:srgbClr val="7F7F7F"/>
                </a:solidFill>
                <a:latin typeface="Arial Rounded MT Bold" panose="020F0704030504030204" pitchFamily="34" charset="0"/>
              </a:rPr>
              <a:t>ChatBot</a:t>
            </a:r>
            <a:endParaRPr lang="es-ES" sz="1200" dirty="0">
              <a:solidFill>
                <a:srgbClr val="7F7F7F"/>
              </a:solidFill>
              <a:latin typeface="Arial Rounded MT Bold" panose="020F0704030504030204" pitchFamily="34" charset="0"/>
            </a:endParaRPr>
          </a:p>
          <a:p>
            <a:pPr algn="r"/>
            <a:r>
              <a:rPr lang="es-ES" sz="1100" dirty="0">
                <a:solidFill>
                  <a:srgbClr val="7F7F7F"/>
                </a:solidFill>
                <a:latin typeface="Arial Rounded MT Bold" panose="020F0704030504030204" pitchFamily="34" charset="0"/>
              </a:rPr>
              <a:t>Fecha entrega: 23/Mar/2023</a:t>
            </a:r>
            <a:endParaRPr lang="es-CO" sz="1100" dirty="0">
              <a:solidFill>
                <a:srgbClr val="7F7F7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3DDE2E12-8958-4361-97AF-90346A6907C4}"/>
              </a:ext>
            </a:extLst>
          </p:cNvPr>
          <p:cNvSpPr txBox="1"/>
          <p:nvPr/>
        </p:nvSpPr>
        <p:spPr>
          <a:xfrm>
            <a:off x="978379" y="4908569"/>
            <a:ext cx="18076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D3B2BA"/>
                </a:solidFill>
                <a:latin typeface="Arial Rounded MT Bold" panose="020F0704030504030204" pitchFamily="34" charset="0"/>
              </a:rPr>
              <a:t>Registro</a:t>
            </a:r>
          </a:p>
          <a:p>
            <a:r>
              <a:rPr lang="es-ES" sz="1100" dirty="0">
                <a:solidFill>
                  <a:srgbClr val="D3B2BA"/>
                </a:solidFill>
                <a:latin typeface="Arial Rounded MT Bold" panose="020F0704030504030204" pitchFamily="34" charset="0"/>
              </a:rPr>
              <a:t>Fecha entrega: 18/Mar/2023</a:t>
            </a:r>
            <a:endParaRPr lang="es-CO" sz="1100" dirty="0">
              <a:solidFill>
                <a:srgbClr val="D3B2BA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3D07C1E-7B2C-4179-AD20-64ACB958DF74}"/>
              </a:ext>
            </a:extLst>
          </p:cNvPr>
          <p:cNvSpPr/>
          <p:nvPr/>
        </p:nvSpPr>
        <p:spPr>
          <a:xfrm>
            <a:off x="8737601" y="6342189"/>
            <a:ext cx="3454400" cy="291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46CAE7DB-5AFD-4D83-B31D-6141A7300A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5120768"/>
              </p:ext>
            </p:extLst>
          </p:nvPr>
        </p:nvGraphicFramePr>
        <p:xfrm>
          <a:off x="403136" y="475449"/>
          <a:ext cx="763678" cy="1111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53" name="Gráfico 52">
            <a:extLst>
              <a:ext uri="{FF2B5EF4-FFF2-40B4-BE49-F238E27FC236}">
                <a16:creationId xmlns:a16="http://schemas.microsoft.com/office/drawing/2014/main" id="{3860BE3D-9F82-46C4-B09C-C9828AA77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2199545"/>
              </p:ext>
            </p:extLst>
          </p:nvPr>
        </p:nvGraphicFramePr>
        <p:xfrm>
          <a:off x="409461" y="1862569"/>
          <a:ext cx="763678" cy="1111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54" name="Gráfico 53">
            <a:extLst>
              <a:ext uri="{FF2B5EF4-FFF2-40B4-BE49-F238E27FC236}">
                <a16:creationId xmlns:a16="http://schemas.microsoft.com/office/drawing/2014/main" id="{B3195B81-4800-4D85-B023-C0950E924A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2017592"/>
              </p:ext>
            </p:extLst>
          </p:nvPr>
        </p:nvGraphicFramePr>
        <p:xfrm>
          <a:off x="403136" y="3283207"/>
          <a:ext cx="763678" cy="1111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55" name="Gráfico 54">
            <a:extLst>
              <a:ext uri="{FF2B5EF4-FFF2-40B4-BE49-F238E27FC236}">
                <a16:creationId xmlns:a16="http://schemas.microsoft.com/office/drawing/2014/main" id="{3D19A876-216E-49D2-BB2C-4AE500B6AF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268742"/>
              </p:ext>
            </p:extLst>
          </p:nvPr>
        </p:nvGraphicFramePr>
        <p:xfrm>
          <a:off x="10299060" y="292498"/>
          <a:ext cx="763678" cy="1111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56" name="Gráfico 55">
            <a:extLst>
              <a:ext uri="{FF2B5EF4-FFF2-40B4-BE49-F238E27FC236}">
                <a16:creationId xmlns:a16="http://schemas.microsoft.com/office/drawing/2014/main" id="{923029AC-8D38-4C5D-BE56-97FAD0E2FE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5613354"/>
              </p:ext>
            </p:extLst>
          </p:nvPr>
        </p:nvGraphicFramePr>
        <p:xfrm>
          <a:off x="10262395" y="1704838"/>
          <a:ext cx="763678" cy="1111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57" name="Gráfico 56">
            <a:extLst>
              <a:ext uri="{FF2B5EF4-FFF2-40B4-BE49-F238E27FC236}">
                <a16:creationId xmlns:a16="http://schemas.microsoft.com/office/drawing/2014/main" id="{5D5BDF3E-E029-49AE-ABCD-9FB0B01AF0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6289767"/>
              </p:ext>
            </p:extLst>
          </p:nvPr>
        </p:nvGraphicFramePr>
        <p:xfrm>
          <a:off x="403136" y="4684453"/>
          <a:ext cx="763678" cy="1111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58" name="Gráfico 57">
            <a:extLst>
              <a:ext uri="{FF2B5EF4-FFF2-40B4-BE49-F238E27FC236}">
                <a16:creationId xmlns:a16="http://schemas.microsoft.com/office/drawing/2014/main" id="{DE67814D-239D-4D29-B57F-EC71A7819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7932795"/>
              </p:ext>
            </p:extLst>
          </p:nvPr>
        </p:nvGraphicFramePr>
        <p:xfrm>
          <a:off x="10255721" y="3123515"/>
          <a:ext cx="763678" cy="1111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59" name="Gráfico 58">
            <a:extLst>
              <a:ext uri="{FF2B5EF4-FFF2-40B4-BE49-F238E27FC236}">
                <a16:creationId xmlns:a16="http://schemas.microsoft.com/office/drawing/2014/main" id="{8846134B-0B7D-43CE-9D9B-D7026177DF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841378"/>
              </p:ext>
            </p:extLst>
          </p:nvPr>
        </p:nvGraphicFramePr>
        <p:xfrm>
          <a:off x="10265246" y="4554607"/>
          <a:ext cx="763678" cy="1111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</p:spTree>
    <p:extLst>
      <p:ext uri="{BB962C8B-B14F-4D97-AF65-F5344CB8AC3E}">
        <p14:creationId xmlns:p14="http://schemas.microsoft.com/office/powerpoint/2010/main" val="62744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Qué se Aprende en Administración de Empresas? | ISEC">
            <a:extLst>
              <a:ext uri="{FF2B5EF4-FFF2-40B4-BE49-F238E27FC236}">
                <a16:creationId xmlns:a16="http://schemas.microsoft.com/office/drawing/2014/main" id="{FA1DA10A-42FA-4894-8481-18653CBF4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8" b="14361"/>
          <a:stretch/>
        </p:blipFill>
        <p:spPr bwMode="auto">
          <a:xfrm>
            <a:off x="-1" y="0"/>
            <a:ext cx="12192000" cy="692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7BD27A3-D026-44DE-8B6C-5EFA1F1220F4}"/>
              </a:ext>
            </a:extLst>
          </p:cNvPr>
          <p:cNvSpPr/>
          <p:nvPr/>
        </p:nvSpPr>
        <p:spPr>
          <a:xfrm>
            <a:off x="-1" y="-62637"/>
            <a:ext cx="12192000" cy="68580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2C9209E-264A-4E0E-A971-F8C57ED25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100521"/>
            <a:ext cx="12192000" cy="81955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18859E1-E02F-46C6-819C-2196A2DFE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0" cy="53449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C5C05C-305E-4FB6-A97D-39DA5E46B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4256" y="81109"/>
            <a:ext cx="1505160" cy="13527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A5656B18-63B2-44CB-B4B6-9E82CFF6C81B}"/>
              </a:ext>
            </a:extLst>
          </p:cNvPr>
          <p:cNvSpPr/>
          <p:nvPr/>
        </p:nvSpPr>
        <p:spPr>
          <a:xfrm>
            <a:off x="10640290" y="62637"/>
            <a:ext cx="1293091" cy="129066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0CB632C-0B0B-4078-9855-4EA3FE9B0A32}"/>
              </a:ext>
            </a:extLst>
          </p:cNvPr>
          <p:cNvSpPr txBox="1">
            <a:spLocks/>
          </p:cNvSpPr>
          <p:nvPr/>
        </p:nvSpPr>
        <p:spPr>
          <a:xfrm>
            <a:off x="825597" y="3691254"/>
            <a:ext cx="3213003" cy="2128502"/>
          </a:xfrm>
          <a:prstGeom prst="rect">
            <a:avLst/>
          </a:prstGeom>
          <a:solidFill>
            <a:srgbClr val="C79DA6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1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s-ES" sz="2600" kern="120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+mn-ea"/>
                <a:cs typeface="Calibri" panose="020F0502020204030204" pitchFamily="34" charset="0"/>
              </a:rPr>
              <a:t>Arquitectura y Modelo de Datos</a:t>
            </a:r>
            <a:endParaRPr lang="es-CO" sz="3900" dirty="0">
              <a:solidFill>
                <a:schemeClr val="bg1"/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3771FA4-38D8-419D-BE6E-CDC0C77C2398}"/>
              </a:ext>
            </a:extLst>
          </p:cNvPr>
          <p:cNvGrpSpPr/>
          <p:nvPr/>
        </p:nvGrpSpPr>
        <p:grpSpPr>
          <a:xfrm>
            <a:off x="7565226" y="260940"/>
            <a:ext cx="2989227" cy="682958"/>
            <a:chOff x="9202773" y="5677704"/>
            <a:chExt cx="2989227" cy="682958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99FC3D9C-6F8A-448E-81D1-45D2704F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38804BBC-6395-4975-972A-ADE91F2C7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BAE678F-0415-4D67-876E-D6937FA2BBD1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7540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Flecha">
            <a:extLst>
              <a:ext uri="{FF2B5EF4-FFF2-40B4-BE49-F238E27FC236}">
                <a16:creationId xmlns:a16="http://schemas.microsoft.com/office/drawing/2014/main" id="{C5334E36-53F3-50F3-C551-43E71E0A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pic>
        <p:nvPicPr>
          <p:cNvPr id="3" name="Arquitectura">
            <a:hlinkClick r:id="" action="ppaction://media"/>
            <a:extLst>
              <a:ext uri="{FF2B5EF4-FFF2-40B4-BE49-F238E27FC236}">
                <a16:creationId xmlns:a16="http://schemas.microsoft.com/office/drawing/2014/main" id="{ED959550-FC93-425B-A36D-7D9B39BCB5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2405" y="440818"/>
            <a:ext cx="9756028" cy="548776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19724B04-EE5E-41E5-80C1-850F62212C8D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F00E272A-27E8-442E-AE17-FAAE7C432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C9B78BC-4B4E-468D-ADAF-5A2AEE781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D3E9307-34A7-48E6-9603-E50505082180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D3E9307-34A7-48E6-9603-E505050821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123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Flecha">
            <a:extLst>
              <a:ext uri="{FF2B5EF4-FFF2-40B4-BE49-F238E27FC236}">
                <a16:creationId xmlns:a16="http://schemas.microsoft.com/office/drawing/2014/main" id="{C5334E36-53F3-50F3-C551-43E71E0A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53BA78A-C00B-4CB0-A16F-E3AED6476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82" y="515811"/>
            <a:ext cx="9665770" cy="5595451"/>
          </a:xfrm>
          <a:prstGeom prst="rect">
            <a:avLst/>
          </a:prstGeom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B03C074D-C694-4855-8ADF-A87749FE9AF3}"/>
              </a:ext>
            </a:extLst>
          </p:cNvPr>
          <p:cNvSpPr/>
          <p:nvPr/>
        </p:nvSpPr>
        <p:spPr>
          <a:xfrm>
            <a:off x="1674709" y="409575"/>
            <a:ext cx="9027617" cy="5701687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19724B04-EE5E-41E5-80C1-850F62212C8D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F00E272A-27E8-442E-AE17-FAAE7C432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C9B78BC-4B4E-468D-ADAF-5A2AEE781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D3E9307-34A7-48E6-9603-E50505082180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D3E9307-34A7-48E6-9603-E505050821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ítulo 1">
            <a:extLst>
              <a:ext uri="{FF2B5EF4-FFF2-40B4-BE49-F238E27FC236}">
                <a16:creationId xmlns:a16="http://schemas.microsoft.com/office/drawing/2014/main" id="{777C2271-E5C7-49CB-82EC-33323CB2605D}"/>
              </a:ext>
            </a:extLst>
          </p:cNvPr>
          <p:cNvSpPr txBox="1">
            <a:spLocks/>
          </p:cNvSpPr>
          <p:nvPr/>
        </p:nvSpPr>
        <p:spPr>
          <a:xfrm>
            <a:off x="4394118" y="576612"/>
            <a:ext cx="340376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dirty="0">
                <a:solidFill>
                  <a:srgbClr val="C79DA6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Modelo de Datos</a:t>
            </a:r>
          </a:p>
        </p:txBody>
      </p:sp>
      <p:sp>
        <p:nvSpPr>
          <p:cNvPr id="23" name="Triángulo isósceles 22">
            <a:extLst>
              <a:ext uri="{FF2B5EF4-FFF2-40B4-BE49-F238E27FC236}">
                <a16:creationId xmlns:a16="http://schemas.microsoft.com/office/drawing/2014/main" id="{3299FDF9-BEA5-4059-8C59-CA03096C6860}"/>
              </a:ext>
            </a:extLst>
          </p:cNvPr>
          <p:cNvSpPr/>
          <p:nvPr/>
        </p:nvSpPr>
        <p:spPr>
          <a:xfrm rot="5400000">
            <a:off x="1345190" y="881138"/>
            <a:ext cx="317992" cy="398523"/>
          </a:xfrm>
          <a:prstGeom prst="triangle">
            <a:avLst/>
          </a:prstGeom>
          <a:gradFill flip="none" rotWithShape="1">
            <a:gsLst>
              <a:gs pos="0">
                <a:srgbClr val="B47A86"/>
              </a:gs>
              <a:gs pos="7000">
                <a:srgbClr val="B47A86"/>
              </a:gs>
              <a:gs pos="70000">
                <a:srgbClr val="F9EDE3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4B8647B6-FF2F-4FB9-937E-B700A0E0F579}"/>
              </a:ext>
            </a:extLst>
          </p:cNvPr>
          <p:cNvSpPr/>
          <p:nvPr/>
        </p:nvSpPr>
        <p:spPr>
          <a:xfrm rot="5400000">
            <a:off x="1316452" y="2289748"/>
            <a:ext cx="317992" cy="398523"/>
          </a:xfrm>
          <a:prstGeom prst="triangle">
            <a:avLst/>
          </a:prstGeom>
          <a:gradFill flip="none" rotWithShape="1">
            <a:gsLst>
              <a:gs pos="0">
                <a:srgbClr val="B47A86"/>
              </a:gs>
              <a:gs pos="7000">
                <a:srgbClr val="B47A86"/>
              </a:gs>
              <a:gs pos="70000">
                <a:srgbClr val="F9EDE3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Triángulo isósceles 24">
            <a:extLst>
              <a:ext uri="{FF2B5EF4-FFF2-40B4-BE49-F238E27FC236}">
                <a16:creationId xmlns:a16="http://schemas.microsoft.com/office/drawing/2014/main" id="{2C6E3395-7D3A-4247-BBFB-536280A92B98}"/>
              </a:ext>
            </a:extLst>
          </p:cNvPr>
          <p:cNvSpPr/>
          <p:nvPr/>
        </p:nvSpPr>
        <p:spPr>
          <a:xfrm rot="5400000">
            <a:off x="1515713" y="3447589"/>
            <a:ext cx="317992" cy="398523"/>
          </a:xfrm>
          <a:prstGeom prst="triangle">
            <a:avLst/>
          </a:prstGeom>
          <a:gradFill flip="none" rotWithShape="1">
            <a:gsLst>
              <a:gs pos="0">
                <a:srgbClr val="B47A86"/>
              </a:gs>
              <a:gs pos="7000">
                <a:srgbClr val="B47A86"/>
              </a:gs>
              <a:gs pos="70000">
                <a:srgbClr val="F9EDE3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Triángulo isósceles 26">
            <a:extLst>
              <a:ext uri="{FF2B5EF4-FFF2-40B4-BE49-F238E27FC236}">
                <a16:creationId xmlns:a16="http://schemas.microsoft.com/office/drawing/2014/main" id="{8F70816F-48B5-4E26-8823-FAA2B6CB3D84}"/>
              </a:ext>
            </a:extLst>
          </p:cNvPr>
          <p:cNvSpPr/>
          <p:nvPr/>
        </p:nvSpPr>
        <p:spPr>
          <a:xfrm rot="5400000">
            <a:off x="4630184" y="4532939"/>
            <a:ext cx="317992" cy="398523"/>
          </a:xfrm>
          <a:prstGeom prst="triangle">
            <a:avLst/>
          </a:prstGeom>
          <a:gradFill flip="none" rotWithShape="1">
            <a:gsLst>
              <a:gs pos="0">
                <a:srgbClr val="B47A86"/>
              </a:gs>
              <a:gs pos="7000">
                <a:srgbClr val="B47A86"/>
              </a:gs>
              <a:gs pos="70000">
                <a:srgbClr val="F9EDE3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Triángulo isósceles 27">
            <a:extLst>
              <a:ext uri="{FF2B5EF4-FFF2-40B4-BE49-F238E27FC236}">
                <a16:creationId xmlns:a16="http://schemas.microsoft.com/office/drawing/2014/main" id="{9CD015AA-5F9B-4FCB-951B-32CEE383D9B4}"/>
              </a:ext>
            </a:extLst>
          </p:cNvPr>
          <p:cNvSpPr/>
          <p:nvPr/>
        </p:nvSpPr>
        <p:spPr>
          <a:xfrm rot="5400000">
            <a:off x="2597091" y="5475292"/>
            <a:ext cx="317992" cy="398523"/>
          </a:xfrm>
          <a:prstGeom prst="triangle">
            <a:avLst/>
          </a:prstGeom>
          <a:gradFill flip="none" rotWithShape="1">
            <a:gsLst>
              <a:gs pos="0">
                <a:srgbClr val="B47A86"/>
              </a:gs>
              <a:gs pos="7000">
                <a:srgbClr val="B47A86"/>
              </a:gs>
              <a:gs pos="70000">
                <a:srgbClr val="F9EDE3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Triángulo isósceles 28">
            <a:extLst>
              <a:ext uri="{FF2B5EF4-FFF2-40B4-BE49-F238E27FC236}">
                <a16:creationId xmlns:a16="http://schemas.microsoft.com/office/drawing/2014/main" id="{120767A6-629B-4105-B2CB-A830577B4662}"/>
              </a:ext>
            </a:extLst>
          </p:cNvPr>
          <p:cNvSpPr/>
          <p:nvPr/>
        </p:nvSpPr>
        <p:spPr>
          <a:xfrm rot="16200000" flipH="1">
            <a:off x="7022487" y="2063380"/>
            <a:ext cx="317992" cy="398523"/>
          </a:xfrm>
          <a:prstGeom prst="triangle">
            <a:avLst/>
          </a:prstGeom>
          <a:gradFill flip="none" rotWithShape="1">
            <a:gsLst>
              <a:gs pos="0">
                <a:srgbClr val="B47A86"/>
              </a:gs>
              <a:gs pos="7000">
                <a:srgbClr val="B47A86"/>
              </a:gs>
              <a:gs pos="70000">
                <a:srgbClr val="F9EDE3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Triángulo isósceles 30">
            <a:extLst>
              <a:ext uri="{FF2B5EF4-FFF2-40B4-BE49-F238E27FC236}">
                <a16:creationId xmlns:a16="http://schemas.microsoft.com/office/drawing/2014/main" id="{569F24DE-F095-43FA-AD14-7708AC16455E}"/>
              </a:ext>
            </a:extLst>
          </p:cNvPr>
          <p:cNvSpPr/>
          <p:nvPr/>
        </p:nvSpPr>
        <p:spPr>
          <a:xfrm rot="16200000" flipH="1">
            <a:off x="10403879" y="3114274"/>
            <a:ext cx="317992" cy="398523"/>
          </a:xfrm>
          <a:prstGeom prst="triangle">
            <a:avLst/>
          </a:prstGeom>
          <a:gradFill flip="none" rotWithShape="1">
            <a:gsLst>
              <a:gs pos="0">
                <a:srgbClr val="B47A86"/>
              </a:gs>
              <a:gs pos="7000">
                <a:srgbClr val="B47A86"/>
              </a:gs>
              <a:gs pos="70000">
                <a:srgbClr val="F9EDE3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590248E0-C536-4E66-A6BF-1DD453E75602}"/>
              </a:ext>
            </a:extLst>
          </p:cNvPr>
          <p:cNvSpPr/>
          <p:nvPr/>
        </p:nvSpPr>
        <p:spPr>
          <a:xfrm rot="16200000" flipH="1">
            <a:off x="9682802" y="5316296"/>
            <a:ext cx="317992" cy="398523"/>
          </a:xfrm>
          <a:prstGeom prst="triangle">
            <a:avLst/>
          </a:prstGeom>
          <a:gradFill flip="none" rotWithShape="1">
            <a:gsLst>
              <a:gs pos="0">
                <a:srgbClr val="B47A86"/>
              </a:gs>
              <a:gs pos="7000">
                <a:srgbClr val="B47A86"/>
              </a:gs>
              <a:gs pos="70000">
                <a:srgbClr val="F9EDE3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Triángulo isósceles 32">
            <a:extLst>
              <a:ext uri="{FF2B5EF4-FFF2-40B4-BE49-F238E27FC236}">
                <a16:creationId xmlns:a16="http://schemas.microsoft.com/office/drawing/2014/main" id="{6BF87B45-44CB-497F-AF18-36183CF6001D}"/>
              </a:ext>
            </a:extLst>
          </p:cNvPr>
          <p:cNvSpPr/>
          <p:nvPr/>
        </p:nvSpPr>
        <p:spPr>
          <a:xfrm rot="10800000" flipH="1">
            <a:off x="5451895" y="2880208"/>
            <a:ext cx="317992" cy="398523"/>
          </a:xfrm>
          <a:prstGeom prst="triangle">
            <a:avLst/>
          </a:prstGeom>
          <a:gradFill flip="none" rotWithShape="1">
            <a:gsLst>
              <a:gs pos="0">
                <a:srgbClr val="B47A86"/>
              </a:gs>
              <a:gs pos="7000">
                <a:srgbClr val="B47A86"/>
              </a:gs>
              <a:gs pos="70000">
                <a:srgbClr val="F9EDE3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9F946654-F7C5-4D5C-9B27-ED5AD07D38F7}"/>
              </a:ext>
            </a:extLst>
          </p:cNvPr>
          <p:cNvSpPr/>
          <p:nvPr/>
        </p:nvSpPr>
        <p:spPr>
          <a:xfrm>
            <a:off x="256044" y="2319507"/>
            <a:ext cx="1133475" cy="348637"/>
          </a:xfrm>
          <a:prstGeom prst="roundRect">
            <a:avLst/>
          </a:prstGeom>
          <a:solidFill>
            <a:srgbClr val="BC8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Rounded MT Bold" panose="020F0704030504030204" pitchFamily="34" charset="0"/>
              </a:rPr>
              <a:t>Usuarios</a:t>
            </a:r>
            <a:endParaRPr lang="es-CO" sz="1400" dirty="0">
              <a:latin typeface="Arial Rounded MT Bold" panose="020F0704030504030204" pitchFamily="34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E943106-DFA0-4A49-A7C5-013D36339C9A}"/>
              </a:ext>
            </a:extLst>
          </p:cNvPr>
          <p:cNvSpPr/>
          <p:nvPr/>
        </p:nvSpPr>
        <p:spPr>
          <a:xfrm>
            <a:off x="389597" y="3472531"/>
            <a:ext cx="1133475" cy="348637"/>
          </a:xfrm>
          <a:prstGeom prst="roundRect">
            <a:avLst/>
          </a:prstGeom>
          <a:solidFill>
            <a:srgbClr val="BC8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Rounded MT Bold" panose="020F0704030504030204" pitchFamily="34" charset="0"/>
              </a:rPr>
              <a:t>Informes</a:t>
            </a:r>
            <a:endParaRPr lang="es-CO" sz="1400" dirty="0">
              <a:latin typeface="Arial Rounded MT Bold" panose="020F0704030504030204" pitchFamily="34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4A40B56F-65FC-44BE-8312-FEC1249020D7}"/>
              </a:ext>
            </a:extLst>
          </p:cNvPr>
          <p:cNvSpPr/>
          <p:nvPr/>
        </p:nvSpPr>
        <p:spPr>
          <a:xfrm>
            <a:off x="7289534" y="2088154"/>
            <a:ext cx="1133475" cy="348637"/>
          </a:xfrm>
          <a:prstGeom prst="roundRect">
            <a:avLst/>
          </a:prstGeom>
          <a:solidFill>
            <a:srgbClr val="BC8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Rounded MT Bold" panose="020F0704030504030204" pitchFamily="34" charset="0"/>
              </a:rPr>
              <a:t>Sesiones</a:t>
            </a:r>
            <a:endParaRPr lang="es-CO" sz="1400" dirty="0">
              <a:latin typeface="Arial Rounded MT Bold" panose="020F0704030504030204" pitchFamily="34" charset="0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B4FAAD4-91D0-44C2-A17A-0CB0DD2ED2DD}"/>
              </a:ext>
            </a:extLst>
          </p:cNvPr>
          <p:cNvSpPr/>
          <p:nvPr/>
        </p:nvSpPr>
        <p:spPr>
          <a:xfrm>
            <a:off x="10714512" y="3139217"/>
            <a:ext cx="1236315" cy="348637"/>
          </a:xfrm>
          <a:prstGeom prst="roundRect">
            <a:avLst/>
          </a:prstGeom>
          <a:solidFill>
            <a:srgbClr val="BC8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Rounded MT Bold" panose="020F0704030504030204" pitchFamily="34" charset="0"/>
              </a:rPr>
              <a:t>Historiales</a:t>
            </a:r>
            <a:endParaRPr lang="es-CO" sz="1400" dirty="0">
              <a:latin typeface="Arial Rounded MT Bold" panose="020F0704030504030204" pitchFamily="34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F561B6D-E131-46DE-A492-7D2FF3329541}"/>
              </a:ext>
            </a:extLst>
          </p:cNvPr>
          <p:cNvSpPr/>
          <p:nvPr/>
        </p:nvSpPr>
        <p:spPr>
          <a:xfrm>
            <a:off x="10002036" y="5331851"/>
            <a:ext cx="1133475" cy="348637"/>
          </a:xfrm>
          <a:prstGeom prst="roundRect">
            <a:avLst/>
          </a:prstGeom>
          <a:solidFill>
            <a:srgbClr val="BC8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Rounded MT Bold" panose="020F0704030504030204" pitchFamily="34" charset="0"/>
              </a:rPr>
              <a:t>Preguntas</a:t>
            </a:r>
            <a:endParaRPr lang="es-CO" sz="1400" dirty="0">
              <a:latin typeface="Arial Rounded MT Bold" panose="020F0704030504030204" pitchFamily="34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C5DDBE82-0F25-436D-89F9-E55148159B93}"/>
              </a:ext>
            </a:extLst>
          </p:cNvPr>
          <p:cNvSpPr/>
          <p:nvPr/>
        </p:nvSpPr>
        <p:spPr>
          <a:xfrm>
            <a:off x="3504069" y="4557882"/>
            <a:ext cx="1133475" cy="348637"/>
          </a:xfrm>
          <a:prstGeom prst="roundRect">
            <a:avLst/>
          </a:prstGeom>
          <a:solidFill>
            <a:srgbClr val="BC8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Rounded MT Bold" panose="020F0704030504030204" pitchFamily="34" charset="0"/>
              </a:rPr>
              <a:t>Mensajes</a:t>
            </a:r>
            <a:endParaRPr lang="es-CO" sz="1400" dirty="0">
              <a:latin typeface="Arial Rounded MT Bold" panose="020F0704030504030204" pitchFamily="34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43B0D8C-FBDB-4E16-82EF-A6D45FFD88F7}"/>
              </a:ext>
            </a:extLst>
          </p:cNvPr>
          <p:cNvSpPr/>
          <p:nvPr/>
        </p:nvSpPr>
        <p:spPr>
          <a:xfrm>
            <a:off x="1304924" y="5500234"/>
            <a:ext cx="1280520" cy="348637"/>
          </a:xfrm>
          <a:prstGeom prst="roundRect">
            <a:avLst/>
          </a:prstGeom>
          <a:solidFill>
            <a:srgbClr val="BC8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Rounded MT Bold" panose="020F0704030504030204" pitchFamily="34" charset="0"/>
              </a:rPr>
              <a:t>Respuestas</a:t>
            </a:r>
            <a:endParaRPr lang="es-CO" sz="1400" dirty="0">
              <a:latin typeface="Arial Rounded MT Bold" panose="020F0704030504030204" pitchFamily="34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A5F0F3B-61E1-4968-84B3-103035479155}"/>
              </a:ext>
            </a:extLst>
          </p:cNvPr>
          <p:cNvSpPr/>
          <p:nvPr/>
        </p:nvSpPr>
        <p:spPr>
          <a:xfrm>
            <a:off x="4069675" y="2716914"/>
            <a:ext cx="1700212" cy="348637"/>
          </a:xfrm>
          <a:prstGeom prst="roundRect">
            <a:avLst/>
          </a:prstGeom>
          <a:solidFill>
            <a:srgbClr val="BC8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Rounded MT Bold" panose="020F0704030504030204" pitchFamily="34" charset="0"/>
              </a:rPr>
              <a:t>Conversaciones</a:t>
            </a:r>
            <a:endParaRPr lang="es-CO" sz="1400" dirty="0">
              <a:latin typeface="Arial Rounded MT Bold" panose="020F0704030504030204" pitchFamily="34" charset="0"/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C3BD5A0-42F2-48BC-BB89-F52852B61F3D}"/>
              </a:ext>
            </a:extLst>
          </p:cNvPr>
          <p:cNvSpPr/>
          <p:nvPr/>
        </p:nvSpPr>
        <p:spPr>
          <a:xfrm>
            <a:off x="256044" y="890757"/>
            <a:ext cx="1133475" cy="348637"/>
          </a:xfrm>
          <a:prstGeom prst="roundRect">
            <a:avLst/>
          </a:prstGeom>
          <a:solidFill>
            <a:srgbClr val="BC8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Rounded MT Bold" panose="020F0704030504030204" pitchFamily="34" charset="0"/>
              </a:rPr>
              <a:t>Intentos</a:t>
            </a:r>
            <a:endParaRPr lang="es-CO" sz="1400" dirty="0">
              <a:latin typeface="Arial Rounded MT Bold" panose="020F0704030504030204" pitchFamily="34" charset="0"/>
            </a:endParaRP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11CD5271-DEE0-405E-86AB-1D4B87DA3C98}"/>
              </a:ext>
            </a:extLst>
          </p:cNvPr>
          <p:cNvSpPr/>
          <p:nvPr/>
        </p:nvSpPr>
        <p:spPr>
          <a:xfrm>
            <a:off x="8423010" y="921403"/>
            <a:ext cx="666966" cy="650940"/>
          </a:xfrm>
          <a:prstGeom prst="roundRect">
            <a:avLst/>
          </a:prstGeom>
          <a:solidFill>
            <a:srgbClr val="8C6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Arial Rounded MT Bold" panose="020F0704030504030204" pitchFamily="34" charset="0"/>
              </a:rPr>
              <a:t>9</a:t>
            </a:r>
            <a:endParaRPr lang="es-CO" sz="2800" dirty="0">
              <a:latin typeface="Arial Rounded MT Bold" panose="020F0704030504030204" pitchFamily="34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0CC8A19-241E-4646-B1F5-81C2A08D9C03}"/>
              </a:ext>
            </a:extLst>
          </p:cNvPr>
          <p:cNvSpPr txBox="1"/>
          <p:nvPr/>
        </p:nvSpPr>
        <p:spPr>
          <a:xfrm>
            <a:off x="9041494" y="977784"/>
            <a:ext cx="1770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8F818F"/>
                </a:solidFill>
                <a:latin typeface="Arial Rounded MT Bold" panose="020F0704030504030204" pitchFamily="34" charset="0"/>
              </a:rPr>
              <a:t>Tablas</a:t>
            </a:r>
            <a:endParaRPr lang="es-CO" sz="2800" dirty="0">
              <a:solidFill>
                <a:srgbClr val="8F818F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55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75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14" grpId="0" animBg="1"/>
      <p:bldP spid="37" grpId="0" animBg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stas de tareas pendientes para aumentar la productividad">
            <a:extLst>
              <a:ext uri="{FF2B5EF4-FFF2-40B4-BE49-F238E27FC236}">
                <a16:creationId xmlns:a16="http://schemas.microsoft.com/office/drawing/2014/main" id="{C4829138-8D6D-98C4-A9F7-02CA22692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8" b="15330"/>
          <a:stretch/>
        </p:blipFill>
        <p:spPr bwMode="auto">
          <a:xfrm>
            <a:off x="-11362" y="260940"/>
            <a:ext cx="12203362" cy="651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7BD27A3-D026-44DE-8B6C-5EFA1F1220F4}"/>
              </a:ext>
            </a:extLst>
          </p:cNvPr>
          <p:cNvSpPr/>
          <p:nvPr/>
        </p:nvSpPr>
        <p:spPr>
          <a:xfrm>
            <a:off x="-9549" y="62637"/>
            <a:ext cx="12192000" cy="68580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2C9209E-264A-4E0E-A971-F8C57ED25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100521"/>
            <a:ext cx="12192000" cy="81955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18859E1-E02F-46C6-819C-2196A2DFE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192000" cy="53449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C5C05C-305E-4FB6-A97D-39DA5E46B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4256" y="81109"/>
            <a:ext cx="1505160" cy="13527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A5656B18-63B2-44CB-B4B6-9E82CFF6C81B}"/>
              </a:ext>
            </a:extLst>
          </p:cNvPr>
          <p:cNvSpPr/>
          <p:nvPr/>
        </p:nvSpPr>
        <p:spPr>
          <a:xfrm>
            <a:off x="10640290" y="62637"/>
            <a:ext cx="1293091" cy="129066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0CB632C-0B0B-4078-9855-4EA3FE9B0A32}"/>
              </a:ext>
            </a:extLst>
          </p:cNvPr>
          <p:cNvSpPr txBox="1">
            <a:spLocks/>
          </p:cNvSpPr>
          <p:nvPr/>
        </p:nvSpPr>
        <p:spPr>
          <a:xfrm>
            <a:off x="7895644" y="3556308"/>
            <a:ext cx="3213003" cy="2128502"/>
          </a:xfrm>
          <a:prstGeom prst="rect">
            <a:avLst/>
          </a:prstGeom>
          <a:solidFill>
            <a:srgbClr val="1F6077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1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5</a:t>
            </a:r>
          </a:p>
          <a:p>
            <a:pPr algn="ctr">
              <a:lnSpc>
                <a:spcPct val="100000"/>
              </a:lnSpc>
            </a:pPr>
            <a:r>
              <a:rPr lang="es-ES" sz="2600" kern="120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+mn-ea"/>
                <a:cs typeface="Calibri" panose="020F0502020204030204" pitchFamily="34" charset="0"/>
              </a:rPr>
              <a:t>Línea de Tiempo</a:t>
            </a:r>
            <a:endParaRPr lang="es-CO" sz="3900" dirty="0">
              <a:solidFill>
                <a:schemeClr val="bg1"/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3771FA4-38D8-419D-BE6E-CDC0C77C2398}"/>
              </a:ext>
            </a:extLst>
          </p:cNvPr>
          <p:cNvGrpSpPr/>
          <p:nvPr/>
        </p:nvGrpSpPr>
        <p:grpSpPr>
          <a:xfrm>
            <a:off x="7555576" y="267247"/>
            <a:ext cx="2989227" cy="682958"/>
            <a:chOff x="9202773" y="5677704"/>
            <a:chExt cx="2989227" cy="682958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99FC3D9C-6F8A-448E-81D1-45D2704F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38804BBC-6395-4975-972A-ADE91F2C7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BAE678F-0415-4D67-876E-D6937FA2BBD1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BAE678F-0415-4D67-876E-D6937FA2BB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457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Flecha">
            <a:extLst>
              <a:ext uri="{FF2B5EF4-FFF2-40B4-BE49-F238E27FC236}">
                <a16:creationId xmlns:a16="http://schemas.microsoft.com/office/drawing/2014/main" id="{C5334E36-53F3-50F3-C551-43E71E0A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07A3EEB-8146-42E6-A214-28CDDF7B58BE}"/>
              </a:ext>
            </a:extLst>
          </p:cNvPr>
          <p:cNvSpPr txBox="1">
            <a:spLocks/>
          </p:cNvSpPr>
          <p:nvPr/>
        </p:nvSpPr>
        <p:spPr>
          <a:xfrm>
            <a:off x="3020603" y="327373"/>
            <a:ext cx="6503541" cy="66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solidFill>
                  <a:srgbClr val="1F6077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Entregas del Proyecto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247B514-62DB-4DEF-9D3A-746D4A77D0E5}"/>
              </a:ext>
            </a:extLst>
          </p:cNvPr>
          <p:cNvSpPr/>
          <p:nvPr/>
        </p:nvSpPr>
        <p:spPr>
          <a:xfrm>
            <a:off x="912759" y="2089934"/>
            <a:ext cx="1798095" cy="4469259"/>
          </a:xfrm>
          <a:prstGeom prst="rect">
            <a:avLst/>
          </a:prstGeom>
          <a:solidFill>
            <a:srgbClr val="CF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Bahnschrift SemiLight Condensed" panose="020B0502040204020203" pitchFamily="34" charset="0"/>
              </a:rPr>
              <a:t>7 de Marzo</a:t>
            </a:r>
          </a:p>
          <a:p>
            <a:pPr algn="ctr"/>
            <a:r>
              <a:rPr lang="es-ES" dirty="0">
                <a:latin typeface="Bahnschrift SemiLight Condensed" panose="020B0502040204020203" pitchFamily="34" charset="0"/>
              </a:rPr>
              <a:t>Primera Revisión del Proyecto</a:t>
            </a:r>
            <a:endParaRPr lang="es-CO" dirty="0">
              <a:latin typeface="Bahnschrift SemiLight Condensed" panose="020B0502040204020203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21C85CC-AD8E-4C3D-9FD4-E3C947DE7BB3}"/>
              </a:ext>
            </a:extLst>
          </p:cNvPr>
          <p:cNvSpPr/>
          <p:nvPr/>
        </p:nvSpPr>
        <p:spPr>
          <a:xfrm>
            <a:off x="2966352" y="2079448"/>
            <a:ext cx="1798095" cy="4469259"/>
          </a:xfrm>
          <a:prstGeom prst="rect">
            <a:avLst/>
          </a:prstGeom>
          <a:solidFill>
            <a:srgbClr val="86B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latin typeface="Bahnschrift SemiLight Condensed" panose="020B0502040204020203" pitchFamily="34" charset="0"/>
              </a:rPr>
              <a:t>13 de Abril</a:t>
            </a:r>
          </a:p>
          <a:p>
            <a:pPr algn="ctr"/>
            <a:r>
              <a:rPr lang="es-ES" sz="1600" dirty="0">
                <a:latin typeface="Bahnschrift SemiLight Condensed" panose="020B0502040204020203" pitchFamily="34" charset="0"/>
              </a:rPr>
              <a:t>Primera presentación del Documento con sus anexos y presentación del Diseño de todas las Pantallas </a:t>
            </a:r>
            <a:endParaRPr lang="es-CO" sz="1600" dirty="0">
              <a:latin typeface="Bahnschrift SemiLight Condensed" panose="020B0502040204020203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221E75C-96A0-4C06-B702-BA400C2D840D}"/>
              </a:ext>
            </a:extLst>
          </p:cNvPr>
          <p:cNvSpPr/>
          <p:nvPr/>
        </p:nvSpPr>
        <p:spPr>
          <a:xfrm>
            <a:off x="5042971" y="1704442"/>
            <a:ext cx="1798095" cy="4469259"/>
          </a:xfrm>
          <a:prstGeom prst="rect">
            <a:avLst/>
          </a:prstGeom>
          <a:solidFill>
            <a:srgbClr val="BBA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Bahnschrift SemiLight Condensed" panose="020B0502040204020203" pitchFamily="34" charset="0"/>
              </a:rPr>
              <a:t>18 de Mayo</a:t>
            </a:r>
          </a:p>
          <a:p>
            <a:pPr algn="ctr"/>
            <a:r>
              <a:rPr lang="es-ES" dirty="0">
                <a:latin typeface="Bahnschrift SemiLight Condensed" panose="020B0502040204020203" pitchFamily="34" charset="0"/>
              </a:rPr>
              <a:t>Presentación del Documento Estructurado con sus debidos Anexos</a:t>
            </a:r>
            <a:endParaRPr lang="es-CO" dirty="0">
              <a:latin typeface="Bahnschrift SemiLight Condensed" panose="020B0502040204020203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1C44E7F-DD2B-4C18-A752-A7E21A3CEB7B}"/>
              </a:ext>
            </a:extLst>
          </p:cNvPr>
          <p:cNvSpPr/>
          <p:nvPr/>
        </p:nvSpPr>
        <p:spPr>
          <a:xfrm>
            <a:off x="7108077" y="1440129"/>
            <a:ext cx="1798095" cy="4469259"/>
          </a:xfrm>
          <a:prstGeom prst="rect">
            <a:avLst/>
          </a:prstGeom>
          <a:solidFill>
            <a:srgbClr val="8B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Bahnschrift SemiLight Condensed" panose="020B0502040204020203" pitchFamily="34" charset="0"/>
              </a:rPr>
              <a:t>8 de Junio</a:t>
            </a:r>
          </a:p>
          <a:p>
            <a:pPr algn="ctr"/>
            <a:r>
              <a:rPr lang="es-ES" dirty="0">
                <a:latin typeface="Bahnschrift SemiLight Condensed" panose="020B0502040204020203" pitchFamily="34" charset="0"/>
              </a:rPr>
              <a:t>Formato completo de Certificación y Pruebas</a:t>
            </a:r>
            <a:endParaRPr lang="es-CO" dirty="0">
              <a:latin typeface="Bahnschrift SemiLight Condensed" panose="020B0502040204020203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11C45AA-8CED-482A-A453-702057BF47C6}"/>
              </a:ext>
            </a:extLst>
          </p:cNvPr>
          <p:cNvSpPr/>
          <p:nvPr/>
        </p:nvSpPr>
        <p:spPr>
          <a:xfrm>
            <a:off x="9173183" y="1256157"/>
            <a:ext cx="1798095" cy="4469259"/>
          </a:xfrm>
          <a:prstGeom prst="rect">
            <a:avLst/>
          </a:prstGeom>
          <a:solidFill>
            <a:srgbClr val="BC8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Bahnschrift SemiLight Condensed" panose="020B0502040204020203" pitchFamily="34" charset="0"/>
              </a:rPr>
              <a:t>15 de Junio</a:t>
            </a:r>
          </a:p>
          <a:p>
            <a:pPr algn="ctr"/>
            <a:r>
              <a:rPr lang="es-ES" dirty="0">
                <a:latin typeface="Bahnschrift SemiLight Condensed" panose="020B0502040204020203" pitchFamily="34" charset="0"/>
              </a:rPr>
              <a:t>Presentación Final del Producto e Instrucciones de Almacenamiento</a:t>
            </a:r>
            <a:endParaRPr lang="es-CO" dirty="0">
              <a:latin typeface="Bahnschrift SemiLight Condensed" panose="020B0502040204020203" pitchFamily="34" charset="0"/>
            </a:endParaRPr>
          </a:p>
        </p:txBody>
      </p:sp>
      <p:sp>
        <p:nvSpPr>
          <p:cNvPr id="15" name="Triángulo rectángulo 14">
            <a:extLst>
              <a:ext uri="{FF2B5EF4-FFF2-40B4-BE49-F238E27FC236}">
                <a16:creationId xmlns:a16="http://schemas.microsoft.com/office/drawing/2014/main" id="{D5F25B3A-DCC0-4ABC-B2BF-B3C7D8B6C685}"/>
              </a:ext>
            </a:extLst>
          </p:cNvPr>
          <p:cNvSpPr/>
          <p:nvPr/>
        </p:nvSpPr>
        <p:spPr>
          <a:xfrm rot="10800000" flipH="1">
            <a:off x="113015" y="1178230"/>
            <a:ext cx="16448926" cy="211912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Triángulo rectángulo 15">
            <a:extLst>
              <a:ext uri="{FF2B5EF4-FFF2-40B4-BE49-F238E27FC236}">
                <a16:creationId xmlns:a16="http://schemas.microsoft.com/office/drawing/2014/main" id="{2B5D91BF-1CBE-4252-8892-61E5470C9934}"/>
              </a:ext>
            </a:extLst>
          </p:cNvPr>
          <p:cNvSpPr/>
          <p:nvPr/>
        </p:nvSpPr>
        <p:spPr>
          <a:xfrm rot="10800000" flipV="1">
            <a:off x="-4256926" y="4411507"/>
            <a:ext cx="16448926" cy="211912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19724B04-EE5E-41E5-80C1-850F62212C8D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F00E272A-27E8-442E-AE17-FAAE7C432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C9B78BC-4B4E-468D-ADAF-5A2AEE781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D3E9307-34A7-48E6-9603-E50505082180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D3E9307-34A7-48E6-9603-E5050508218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3FDF5694-56F6-4B61-BBAA-7B9DD95C7F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" y="6154221"/>
            <a:ext cx="12192000" cy="718384"/>
          </a:xfrm>
          <a:prstGeom prst="rect">
            <a:avLst/>
          </a:prstGeom>
        </p:spPr>
      </p:pic>
      <p:grpSp>
        <p:nvGrpSpPr>
          <p:cNvPr id="38" name="Grupo 37">
            <a:extLst>
              <a:ext uri="{FF2B5EF4-FFF2-40B4-BE49-F238E27FC236}">
                <a16:creationId xmlns:a16="http://schemas.microsoft.com/office/drawing/2014/main" id="{11963C28-007F-46BB-91B9-349E916C0BD4}"/>
              </a:ext>
            </a:extLst>
          </p:cNvPr>
          <p:cNvGrpSpPr/>
          <p:nvPr/>
        </p:nvGrpSpPr>
        <p:grpSpPr>
          <a:xfrm>
            <a:off x="1457348" y="2537390"/>
            <a:ext cx="708917" cy="1016507"/>
            <a:chOff x="1457348" y="2537390"/>
            <a:chExt cx="708917" cy="1016507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B1F44906-AA3E-4729-AD0F-D8E49D828BFB}"/>
                </a:ext>
              </a:extLst>
            </p:cNvPr>
            <p:cNvSpPr/>
            <p:nvPr/>
          </p:nvSpPr>
          <p:spPr>
            <a:xfrm>
              <a:off x="1457348" y="2537390"/>
              <a:ext cx="708917" cy="708917"/>
            </a:xfrm>
            <a:prstGeom prst="ellipse">
              <a:avLst/>
            </a:prstGeom>
            <a:solidFill>
              <a:srgbClr val="B0CED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dirty="0">
                  <a:latin typeface="Arial Rounded MT Bold" panose="020F0704030504030204" pitchFamily="34" charset="0"/>
                </a:rPr>
                <a:t>1</a:t>
              </a:r>
              <a:endParaRPr lang="es-CO" sz="28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EB66910D-DB77-41FB-9ADA-881F6CA54C0A}"/>
                </a:ext>
              </a:extLst>
            </p:cNvPr>
            <p:cNvSpPr/>
            <p:nvPr/>
          </p:nvSpPr>
          <p:spPr>
            <a:xfrm>
              <a:off x="1739865" y="3410924"/>
              <a:ext cx="143882" cy="142973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4B081CCA-A2D6-4BA7-93A2-7C40E79732B7}"/>
                </a:ext>
              </a:extLst>
            </p:cNvPr>
            <p:cNvCxnSpPr>
              <a:stCxn id="19" idx="4"/>
              <a:endCxn id="24" idx="0"/>
            </p:cNvCxnSpPr>
            <p:nvPr/>
          </p:nvCxnSpPr>
          <p:spPr>
            <a:xfrm flipH="1">
              <a:off x="1811806" y="3246307"/>
              <a:ext cx="1" cy="16461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950265D3-52A8-4738-92F2-59F309F5D407}"/>
              </a:ext>
            </a:extLst>
          </p:cNvPr>
          <p:cNvGrpSpPr/>
          <p:nvPr/>
        </p:nvGrpSpPr>
        <p:grpSpPr>
          <a:xfrm>
            <a:off x="3522454" y="2274154"/>
            <a:ext cx="708917" cy="989885"/>
            <a:chOff x="3522454" y="2274154"/>
            <a:chExt cx="708917" cy="989885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965AEBFD-90E8-48A7-A899-1DEC333D6894}"/>
                </a:ext>
              </a:extLst>
            </p:cNvPr>
            <p:cNvSpPr/>
            <p:nvPr/>
          </p:nvSpPr>
          <p:spPr>
            <a:xfrm>
              <a:off x="3522454" y="2274154"/>
              <a:ext cx="708917" cy="708917"/>
            </a:xfrm>
            <a:prstGeom prst="ellipse">
              <a:avLst/>
            </a:prstGeom>
            <a:solidFill>
              <a:srgbClr val="6B9EB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dirty="0">
                  <a:latin typeface="Arial Rounded MT Bold" panose="020F0704030504030204" pitchFamily="34" charset="0"/>
                </a:rPr>
                <a:t>2</a:t>
              </a:r>
              <a:endParaRPr lang="es-CO" sz="28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72A688DB-A864-473A-AA59-ECE7D4461EEE}"/>
                </a:ext>
              </a:extLst>
            </p:cNvPr>
            <p:cNvSpPr/>
            <p:nvPr/>
          </p:nvSpPr>
          <p:spPr>
            <a:xfrm>
              <a:off x="3791164" y="3121066"/>
              <a:ext cx="143882" cy="142973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94234F15-9329-4A84-9726-19F9CE6A24EE}"/>
                </a:ext>
              </a:extLst>
            </p:cNvPr>
            <p:cNvCxnSpPr>
              <a:endCxn id="27" idx="0"/>
            </p:cNvCxnSpPr>
            <p:nvPr/>
          </p:nvCxnSpPr>
          <p:spPr>
            <a:xfrm flipH="1">
              <a:off x="3863105" y="2956449"/>
              <a:ext cx="1" cy="16461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E4534018-4530-4C28-A2A5-0B4F953A8DE5}"/>
              </a:ext>
            </a:extLst>
          </p:cNvPr>
          <p:cNvGrpSpPr/>
          <p:nvPr/>
        </p:nvGrpSpPr>
        <p:grpSpPr>
          <a:xfrm>
            <a:off x="5587560" y="2026967"/>
            <a:ext cx="708917" cy="1019352"/>
            <a:chOff x="5587560" y="2026967"/>
            <a:chExt cx="708917" cy="1019352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922983C3-9C30-4C96-8501-3F84299B8213}"/>
                </a:ext>
              </a:extLst>
            </p:cNvPr>
            <p:cNvSpPr/>
            <p:nvPr/>
          </p:nvSpPr>
          <p:spPr>
            <a:xfrm>
              <a:off x="5587560" y="2026967"/>
              <a:ext cx="708917" cy="708917"/>
            </a:xfrm>
            <a:prstGeom prst="ellipse">
              <a:avLst/>
            </a:prstGeom>
            <a:solidFill>
              <a:srgbClr val="A991A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dirty="0">
                  <a:latin typeface="Arial Rounded MT Bold" panose="020F0704030504030204" pitchFamily="34" charset="0"/>
                </a:rPr>
                <a:t>3</a:t>
              </a:r>
              <a:endParaRPr lang="es-CO" sz="28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5BAF8422-F4A1-40F8-87CB-E41F719B6B32}"/>
                </a:ext>
              </a:extLst>
            </p:cNvPr>
            <p:cNvSpPr/>
            <p:nvPr/>
          </p:nvSpPr>
          <p:spPr>
            <a:xfrm>
              <a:off x="5875536" y="2903346"/>
              <a:ext cx="143882" cy="142973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E1A909A8-C7FB-4647-AAB3-BA05C98D606F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flipH="1">
              <a:off x="5947477" y="2738729"/>
              <a:ext cx="2" cy="16461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F6DF55FE-2FBA-4032-B528-CBB192AD838B}"/>
              </a:ext>
            </a:extLst>
          </p:cNvPr>
          <p:cNvGrpSpPr/>
          <p:nvPr/>
        </p:nvGrpSpPr>
        <p:grpSpPr>
          <a:xfrm>
            <a:off x="7652665" y="1735476"/>
            <a:ext cx="708917" cy="999371"/>
            <a:chOff x="7652665" y="1735476"/>
            <a:chExt cx="708917" cy="999371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09F59FB-0C6E-494A-8E5F-BBCD7A30CCC4}"/>
                </a:ext>
              </a:extLst>
            </p:cNvPr>
            <p:cNvSpPr/>
            <p:nvPr/>
          </p:nvSpPr>
          <p:spPr>
            <a:xfrm>
              <a:off x="7652665" y="1735476"/>
              <a:ext cx="708917" cy="708917"/>
            </a:xfrm>
            <a:prstGeom prst="ellipse">
              <a:avLst/>
            </a:prstGeom>
            <a:solidFill>
              <a:srgbClr val="755B7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dirty="0">
                  <a:latin typeface="Arial Rounded MT Bold" panose="020F0704030504030204" pitchFamily="34" charset="0"/>
                </a:rPr>
                <a:t>4</a:t>
              </a:r>
              <a:endParaRPr lang="es-CO" sz="28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3B681981-92B0-49BF-8566-EDD717CE7489}"/>
                </a:ext>
              </a:extLst>
            </p:cNvPr>
            <p:cNvSpPr/>
            <p:nvPr/>
          </p:nvSpPr>
          <p:spPr>
            <a:xfrm>
              <a:off x="7920671" y="2591874"/>
              <a:ext cx="143882" cy="142973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39BDD13F-BA80-4FA4-B457-72955FD15FA7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 flipH="1">
              <a:off x="7992612" y="2427257"/>
              <a:ext cx="2" cy="16461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2C25644F-E1E2-4AFE-8A3A-288355C17274}"/>
              </a:ext>
            </a:extLst>
          </p:cNvPr>
          <p:cNvGrpSpPr/>
          <p:nvPr/>
        </p:nvGrpSpPr>
        <p:grpSpPr>
          <a:xfrm>
            <a:off x="9717771" y="1490439"/>
            <a:ext cx="708917" cy="1020670"/>
            <a:chOff x="9717771" y="1490439"/>
            <a:chExt cx="708917" cy="102067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74636594-2551-4BE4-9BD9-C3151F2E177A}"/>
                </a:ext>
              </a:extLst>
            </p:cNvPr>
            <p:cNvSpPr/>
            <p:nvPr/>
          </p:nvSpPr>
          <p:spPr>
            <a:xfrm>
              <a:off x="9717771" y="1490439"/>
              <a:ext cx="708917" cy="708917"/>
            </a:xfrm>
            <a:prstGeom prst="ellipse">
              <a:avLst/>
            </a:prstGeom>
            <a:solidFill>
              <a:srgbClr val="A8687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dirty="0">
                  <a:latin typeface="Arial Rounded MT Bold" panose="020F0704030504030204" pitchFamily="34" charset="0"/>
                </a:rPr>
                <a:t>5</a:t>
              </a:r>
              <a:endParaRPr lang="es-CO" sz="28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FD64BB8D-DA2C-46D4-B21F-8680D9C4A9AE}"/>
                </a:ext>
              </a:extLst>
            </p:cNvPr>
            <p:cNvSpPr/>
            <p:nvPr/>
          </p:nvSpPr>
          <p:spPr>
            <a:xfrm>
              <a:off x="10002095" y="2368136"/>
              <a:ext cx="143882" cy="142973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B4FB599E-1412-45BC-AFE9-6ECD7C59B41B}"/>
                </a:ext>
              </a:extLst>
            </p:cNvPr>
            <p:cNvCxnSpPr>
              <a:endCxn id="33" idx="0"/>
            </p:cNvCxnSpPr>
            <p:nvPr/>
          </p:nvCxnSpPr>
          <p:spPr>
            <a:xfrm flipH="1">
              <a:off x="10074036" y="2203519"/>
              <a:ext cx="1" cy="16461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557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Flecha">
            <a:extLst>
              <a:ext uri="{FF2B5EF4-FFF2-40B4-BE49-F238E27FC236}">
                <a16:creationId xmlns:a16="http://schemas.microsoft.com/office/drawing/2014/main" id="{C5334E36-53F3-50F3-C551-43E71E0A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A4A9E03E-0AA1-41F3-8824-350F507E3850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60B7A80-F775-4962-9C4D-BB05DCE2D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FAE098A-942B-4B1C-8740-401AA3100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Grabación de pantalla 12">
            <a:hlinkClick r:id="" action="ppaction://media"/>
            <a:extLst>
              <a:ext uri="{FF2B5EF4-FFF2-40B4-BE49-F238E27FC236}">
                <a16:creationId xmlns:a16="http://schemas.microsoft.com/office/drawing/2014/main" id="{1A887DD8-E045-4120-B3B9-25632294CB4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24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94079" y="809229"/>
            <a:ext cx="9003841" cy="471177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4A7BE68-4C4B-4D21-BD54-0BCA8309E4FD}"/>
              </a:ext>
            </a:extLst>
          </p:cNvPr>
          <p:cNvSpPr/>
          <p:nvPr/>
        </p:nvSpPr>
        <p:spPr>
          <a:xfrm>
            <a:off x="213782" y="548918"/>
            <a:ext cx="2622552" cy="2067281"/>
          </a:xfrm>
          <a:prstGeom prst="rect">
            <a:avLst/>
          </a:prstGeom>
          <a:solidFill>
            <a:srgbClr val="8B6D8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390605-9810-8585-37B2-C64D5B003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86" y="1716784"/>
            <a:ext cx="2481944" cy="860742"/>
          </a:xfrm>
        </p:spPr>
        <p:txBody>
          <a:bodyPr>
            <a:noAutofit/>
          </a:bodyPr>
          <a:lstStyle/>
          <a:p>
            <a:pPr algn="ctr"/>
            <a:r>
              <a:rPr lang="es-ES" sz="2300" dirty="0">
                <a:solidFill>
                  <a:srgbClr val="E4DCE4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Funcionamiento de la Aplicación</a:t>
            </a:r>
            <a:endParaRPr lang="es-CO" sz="2300" dirty="0">
              <a:solidFill>
                <a:srgbClr val="E4DCE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118D9C9-410D-41AB-BC92-C2F9B2990B48}"/>
              </a:ext>
            </a:extLst>
          </p:cNvPr>
          <p:cNvSpPr txBox="1">
            <a:spLocks/>
          </p:cNvSpPr>
          <p:nvPr/>
        </p:nvSpPr>
        <p:spPr>
          <a:xfrm>
            <a:off x="1024363" y="837750"/>
            <a:ext cx="692734" cy="879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9600" dirty="0">
                <a:solidFill>
                  <a:srgbClr val="E4DCE4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6</a:t>
            </a:r>
            <a:endParaRPr lang="es-CO" sz="9600" dirty="0">
              <a:solidFill>
                <a:srgbClr val="E4DCE4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93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7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Marcador de contenido 4" descr="Imagen que contiene Flecha">
            <a:extLst>
              <a:ext uri="{FF2B5EF4-FFF2-40B4-BE49-F238E27FC236}">
                <a16:creationId xmlns:a16="http://schemas.microsoft.com/office/drawing/2014/main" id="{904F5126-1F85-4773-9F3B-C2226E4C7A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9B0CBA76-5274-450C-B245-100C5C9C348F}"/>
              </a:ext>
            </a:extLst>
          </p:cNvPr>
          <p:cNvSpPr/>
          <p:nvPr/>
        </p:nvSpPr>
        <p:spPr>
          <a:xfrm>
            <a:off x="10487025" y="0"/>
            <a:ext cx="1592178" cy="1293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4A9E03E-0AA1-41F3-8824-350F507E3850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60B7A80-F775-4962-9C4D-BB05DCE2D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FAE098A-942B-4B1C-8740-401AA3100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Rectángulo 34">
            <a:extLst>
              <a:ext uri="{FF2B5EF4-FFF2-40B4-BE49-F238E27FC236}">
                <a16:creationId xmlns:a16="http://schemas.microsoft.com/office/drawing/2014/main" id="{A903C768-F6E2-4BA7-A695-4EDD7271F824}"/>
              </a:ext>
            </a:extLst>
          </p:cNvPr>
          <p:cNvSpPr/>
          <p:nvPr/>
        </p:nvSpPr>
        <p:spPr>
          <a:xfrm>
            <a:off x="8427453" y="148996"/>
            <a:ext cx="3606605" cy="951628"/>
          </a:xfrm>
          <a:prstGeom prst="rect">
            <a:avLst/>
          </a:prstGeom>
          <a:solidFill>
            <a:srgbClr val="86B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400"/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8A7FA940-C11B-4AA7-A476-2C56BD57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1326" y="121546"/>
            <a:ext cx="2056754" cy="876604"/>
          </a:xfrm>
        </p:spPr>
        <p:txBody>
          <a:bodyPr>
            <a:noAutofit/>
          </a:bodyPr>
          <a:lstStyle/>
          <a:p>
            <a:pPr algn="ctr"/>
            <a:r>
              <a:rPr lang="es-ES" sz="2000" dirty="0">
                <a:solidFill>
                  <a:srgbClr val="CFE1E7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Pruebas y Certificación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2F583FB2-8430-4843-9994-188A637E23AF}"/>
              </a:ext>
            </a:extLst>
          </p:cNvPr>
          <p:cNvSpPr txBox="1">
            <a:spLocks/>
          </p:cNvSpPr>
          <p:nvPr/>
        </p:nvSpPr>
        <p:spPr>
          <a:xfrm>
            <a:off x="10658080" y="248497"/>
            <a:ext cx="632713" cy="783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7200" dirty="0">
                <a:solidFill>
                  <a:srgbClr val="CFE1E7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7</a:t>
            </a:r>
            <a:endParaRPr lang="es-CO" sz="7200" dirty="0">
              <a:solidFill>
                <a:srgbClr val="CFE1E7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AF2E2F83-FCB1-431C-A05E-B45C23290C9B}"/>
              </a:ext>
            </a:extLst>
          </p:cNvPr>
          <p:cNvGrpSpPr/>
          <p:nvPr/>
        </p:nvGrpSpPr>
        <p:grpSpPr>
          <a:xfrm>
            <a:off x="198078" y="1279718"/>
            <a:ext cx="945117" cy="1084713"/>
            <a:chOff x="198078" y="1279718"/>
            <a:chExt cx="945117" cy="1084713"/>
          </a:xfrm>
        </p:grpSpPr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A8B71579-EF67-46FD-B7BD-555BD460F3E6}"/>
                </a:ext>
              </a:extLst>
            </p:cNvPr>
            <p:cNvSpPr txBox="1"/>
            <p:nvPr/>
          </p:nvSpPr>
          <p:spPr>
            <a:xfrm>
              <a:off x="198078" y="1279718"/>
              <a:ext cx="945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  <a:cs typeface="Aharoni" panose="02010803020104030203" pitchFamily="2" charset="-79"/>
                </a:rPr>
                <a:t>Contrato de Pruebas</a:t>
              </a:r>
              <a:endParaRPr lang="es-CO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F754B671-5078-44D9-AD9F-E97468528CDA}"/>
                </a:ext>
              </a:extLst>
            </p:cNvPr>
            <p:cNvCxnSpPr/>
            <p:nvPr/>
          </p:nvCxnSpPr>
          <p:spPr>
            <a:xfrm>
              <a:off x="670636" y="1879600"/>
              <a:ext cx="0" cy="48483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3512DCF3-A7FE-439D-B119-A16BD8EBC955}"/>
              </a:ext>
            </a:extLst>
          </p:cNvPr>
          <p:cNvGrpSpPr/>
          <p:nvPr/>
        </p:nvGrpSpPr>
        <p:grpSpPr>
          <a:xfrm>
            <a:off x="1580582" y="1156571"/>
            <a:ext cx="1143195" cy="1207859"/>
            <a:chOff x="1580582" y="1156571"/>
            <a:chExt cx="1143195" cy="1207859"/>
          </a:xfrm>
        </p:grpSpPr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236266C3-FD7F-4638-BEAD-C4DFD02E659F}"/>
                </a:ext>
              </a:extLst>
            </p:cNvPr>
            <p:cNvSpPr txBox="1"/>
            <p:nvPr/>
          </p:nvSpPr>
          <p:spPr>
            <a:xfrm>
              <a:off x="1580582" y="1156571"/>
              <a:ext cx="11431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  <a:cs typeface="Aharoni" panose="02010803020104030203" pitchFamily="2" charset="-79"/>
                </a:rPr>
                <a:t>Especificación funcional:</a:t>
              </a:r>
            </a:p>
            <a:p>
              <a:pPr algn="ctr"/>
              <a:r>
                <a:rPr lang="es-ES" sz="1200" dirty="0">
                  <a:solidFill>
                    <a:schemeClr val="bg1">
                      <a:lumMod val="50000"/>
                    </a:schemeClr>
                  </a:solidFill>
                  <a:latin typeface="Arial Narrow" panose="020B0606020202030204" pitchFamily="34" charset="0"/>
                  <a:cs typeface="Aharoni" panose="02010803020104030203" pitchFamily="2" charset="-79"/>
                </a:rPr>
                <a:t>HU</a:t>
              </a:r>
              <a:endParaRPr lang="es-CO" sz="12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79" name="Conector recto de flecha 78">
              <a:extLst>
                <a:ext uri="{FF2B5EF4-FFF2-40B4-BE49-F238E27FC236}">
                  <a16:creationId xmlns:a16="http://schemas.microsoft.com/office/drawing/2014/main" id="{32213DD9-8A51-4B6C-A9E3-0D4BFD11B455}"/>
                </a:ext>
              </a:extLst>
            </p:cNvPr>
            <p:cNvCxnSpPr/>
            <p:nvPr/>
          </p:nvCxnSpPr>
          <p:spPr>
            <a:xfrm>
              <a:off x="2151681" y="1879599"/>
              <a:ext cx="0" cy="48483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AF7DA19B-356C-429A-9ABA-C82DA43AA772}"/>
              </a:ext>
            </a:extLst>
          </p:cNvPr>
          <p:cNvGrpSpPr/>
          <p:nvPr/>
        </p:nvGrpSpPr>
        <p:grpSpPr>
          <a:xfrm>
            <a:off x="2851013" y="1417258"/>
            <a:ext cx="945117" cy="941140"/>
            <a:chOff x="2851013" y="1417258"/>
            <a:chExt cx="945117" cy="941140"/>
          </a:xfrm>
        </p:grpSpPr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87A50AFE-F0CC-4597-B033-8266F8A0F5B4}"/>
                </a:ext>
              </a:extLst>
            </p:cNvPr>
            <p:cNvSpPr txBox="1"/>
            <p:nvPr/>
          </p:nvSpPr>
          <p:spPr>
            <a:xfrm>
              <a:off x="2851013" y="1417258"/>
              <a:ext cx="9451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  <a:cs typeface="Aharoni" panose="02010803020104030203" pitchFamily="2" charset="-79"/>
                </a:rPr>
                <a:t>Estándares</a:t>
              </a:r>
              <a:endParaRPr lang="es-CO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82" name="Conector recto de flecha 81">
              <a:extLst>
                <a:ext uri="{FF2B5EF4-FFF2-40B4-BE49-F238E27FC236}">
                  <a16:creationId xmlns:a16="http://schemas.microsoft.com/office/drawing/2014/main" id="{318F0048-44B7-454D-8D5C-5D8870A1556D}"/>
                </a:ext>
              </a:extLst>
            </p:cNvPr>
            <p:cNvCxnSpPr/>
            <p:nvPr/>
          </p:nvCxnSpPr>
          <p:spPr>
            <a:xfrm>
              <a:off x="3318988" y="1873567"/>
              <a:ext cx="0" cy="48483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72A9CE99-B4CE-4869-8837-E08375CB1596}"/>
              </a:ext>
            </a:extLst>
          </p:cNvPr>
          <p:cNvGrpSpPr/>
          <p:nvPr/>
        </p:nvGrpSpPr>
        <p:grpSpPr>
          <a:xfrm>
            <a:off x="4238224" y="1273685"/>
            <a:ext cx="1032599" cy="1084712"/>
            <a:chOff x="4238224" y="1273685"/>
            <a:chExt cx="1032599" cy="1084712"/>
          </a:xfrm>
        </p:grpSpPr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F717F0C2-0CA6-4AC5-81C7-2E6C218511F6}"/>
                </a:ext>
              </a:extLst>
            </p:cNvPr>
            <p:cNvSpPr txBox="1"/>
            <p:nvPr/>
          </p:nvSpPr>
          <p:spPr>
            <a:xfrm>
              <a:off x="4238224" y="1273685"/>
              <a:ext cx="1032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  <a:cs typeface="Aharoni" panose="02010803020104030203" pitchFamily="2" charset="-79"/>
                </a:rPr>
                <a:t>Metodología de Prueba</a:t>
              </a:r>
              <a:endParaRPr lang="es-CO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83" name="Conector recto de flecha 82">
              <a:extLst>
                <a:ext uri="{FF2B5EF4-FFF2-40B4-BE49-F238E27FC236}">
                  <a16:creationId xmlns:a16="http://schemas.microsoft.com/office/drawing/2014/main" id="{3088E305-EC01-4818-9374-19233BE3DCAF}"/>
                </a:ext>
              </a:extLst>
            </p:cNvPr>
            <p:cNvCxnSpPr/>
            <p:nvPr/>
          </p:nvCxnSpPr>
          <p:spPr>
            <a:xfrm>
              <a:off x="4800033" y="1873566"/>
              <a:ext cx="0" cy="48483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3408BF4B-B7A5-4F46-848C-A2508854F562}"/>
              </a:ext>
            </a:extLst>
          </p:cNvPr>
          <p:cNvGrpSpPr/>
          <p:nvPr/>
        </p:nvGrpSpPr>
        <p:grpSpPr>
          <a:xfrm>
            <a:off x="6256578" y="1218043"/>
            <a:ext cx="945117" cy="1084713"/>
            <a:chOff x="6256578" y="1218043"/>
            <a:chExt cx="945117" cy="1084713"/>
          </a:xfrm>
        </p:grpSpPr>
        <p:sp>
          <p:nvSpPr>
            <p:cNvPr id="84" name="CuadroTexto 83">
              <a:extLst>
                <a:ext uri="{FF2B5EF4-FFF2-40B4-BE49-F238E27FC236}">
                  <a16:creationId xmlns:a16="http://schemas.microsoft.com/office/drawing/2014/main" id="{D1EFA3A6-1429-4907-922C-386C382155FF}"/>
                </a:ext>
              </a:extLst>
            </p:cNvPr>
            <p:cNvSpPr txBox="1"/>
            <p:nvPr/>
          </p:nvSpPr>
          <p:spPr>
            <a:xfrm>
              <a:off x="6256578" y="1218043"/>
              <a:ext cx="945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  <a:cs typeface="Aharoni" panose="02010803020104030203" pitchFamily="2" charset="-79"/>
                </a:rPr>
                <a:t>Tipos de prueba</a:t>
              </a:r>
              <a:endParaRPr lang="es-CO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86" name="Conector recto de flecha 85">
              <a:extLst>
                <a:ext uri="{FF2B5EF4-FFF2-40B4-BE49-F238E27FC236}">
                  <a16:creationId xmlns:a16="http://schemas.microsoft.com/office/drawing/2014/main" id="{7BCA83A9-3174-4F03-A5C1-9F0183EC8729}"/>
                </a:ext>
              </a:extLst>
            </p:cNvPr>
            <p:cNvCxnSpPr/>
            <p:nvPr/>
          </p:nvCxnSpPr>
          <p:spPr>
            <a:xfrm>
              <a:off x="6729136" y="1817925"/>
              <a:ext cx="0" cy="48483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6" name="Grupo 105">
            <a:extLst>
              <a:ext uri="{FF2B5EF4-FFF2-40B4-BE49-F238E27FC236}">
                <a16:creationId xmlns:a16="http://schemas.microsoft.com/office/drawing/2014/main" id="{5616E897-D49D-402E-9C72-663038364716}"/>
              </a:ext>
            </a:extLst>
          </p:cNvPr>
          <p:cNvGrpSpPr/>
          <p:nvPr/>
        </p:nvGrpSpPr>
        <p:grpSpPr>
          <a:xfrm>
            <a:off x="7809588" y="1258730"/>
            <a:ext cx="1652859" cy="1099667"/>
            <a:chOff x="7763381" y="1258731"/>
            <a:chExt cx="1652859" cy="1099667"/>
          </a:xfrm>
        </p:grpSpPr>
        <p:sp>
          <p:nvSpPr>
            <p:cNvPr id="88" name="CuadroTexto 87">
              <a:extLst>
                <a:ext uri="{FF2B5EF4-FFF2-40B4-BE49-F238E27FC236}">
                  <a16:creationId xmlns:a16="http://schemas.microsoft.com/office/drawing/2014/main" id="{4F0E38F3-6864-4D15-B8A5-181EC4A03416}"/>
                </a:ext>
              </a:extLst>
            </p:cNvPr>
            <p:cNvSpPr txBox="1"/>
            <p:nvPr/>
          </p:nvSpPr>
          <p:spPr>
            <a:xfrm>
              <a:off x="7763381" y="1258731"/>
              <a:ext cx="1652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  <a:cs typeface="Aharoni" panose="02010803020104030203" pitchFamily="2" charset="-79"/>
                </a:rPr>
                <a:t>Pruebas funcionales manuales</a:t>
              </a:r>
              <a:endParaRPr lang="es-CO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90" name="Conector recto de flecha 89">
              <a:extLst>
                <a:ext uri="{FF2B5EF4-FFF2-40B4-BE49-F238E27FC236}">
                  <a16:creationId xmlns:a16="http://schemas.microsoft.com/office/drawing/2014/main" id="{FEC24CD1-D86B-44BC-95C4-7BF9A05632D2}"/>
                </a:ext>
              </a:extLst>
            </p:cNvPr>
            <p:cNvCxnSpPr/>
            <p:nvPr/>
          </p:nvCxnSpPr>
          <p:spPr>
            <a:xfrm>
              <a:off x="8589811" y="1873567"/>
              <a:ext cx="0" cy="48483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F6EB5CC2-8817-4895-A8E7-9D268483D1EA}"/>
              </a:ext>
            </a:extLst>
          </p:cNvPr>
          <p:cNvGrpSpPr/>
          <p:nvPr/>
        </p:nvGrpSpPr>
        <p:grpSpPr>
          <a:xfrm>
            <a:off x="9342109" y="1266960"/>
            <a:ext cx="1592178" cy="1091436"/>
            <a:chOff x="9295902" y="1266961"/>
            <a:chExt cx="1592178" cy="1091436"/>
          </a:xfrm>
        </p:grpSpPr>
        <p:sp>
          <p:nvSpPr>
            <p:cNvPr id="89" name="CuadroTexto 88">
              <a:extLst>
                <a:ext uri="{FF2B5EF4-FFF2-40B4-BE49-F238E27FC236}">
                  <a16:creationId xmlns:a16="http://schemas.microsoft.com/office/drawing/2014/main" id="{4C78B74A-3056-4BEB-BB82-ED90D55231F1}"/>
                </a:ext>
              </a:extLst>
            </p:cNvPr>
            <p:cNvSpPr txBox="1"/>
            <p:nvPr/>
          </p:nvSpPr>
          <p:spPr>
            <a:xfrm>
              <a:off x="9295902" y="1266961"/>
              <a:ext cx="1592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arrow" panose="020B0606020202030204" pitchFamily="34" charset="0"/>
                  <a:cs typeface="Aharoni" panose="02010803020104030203" pitchFamily="2" charset="-79"/>
                </a:rPr>
                <a:t>Pruebas funcionales automatizadas</a:t>
              </a:r>
              <a:endParaRPr lang="es-CO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  <p:cxnSp>
          <p:nvCxnSpPr>
            <p:cNvPr id="91" name="Conector recto de flecha 90">
              <a:extLst>
                <a:ext uri="{FF2B5EF4-FFF2-40B4-BE49-F238E27FC236}">
                  <a16:creationId xmlns:a16="http://schemas.microsoft.com/office/drawing/2014/main" id="{95FDAD38-9DBB-420A-89D4-4EBC302DCF58}"/>
                </a:ext>
              </a:extLst>
            </p:cNvPr>
            <p:cNvCxnSpPr/>
            <p:nvPr/>
          </p:nvCxnSpPr>
          <p:spPr>
            <a:xfrm>
              <a:off x="10070856" y="1873566"/>
              <a:ext cx="0" cy="48483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02D17DED-F793-49BF-9D8D-1939E82DE106}"/>
              </a:ext>
            </a:extLst>
          </p:cNvPr>
          <p:cNvGrpSpPr/>
          <p:nvPr/>
        </p:nvGrpSpPr>
        <p:grpSpPr>
          <a:xfrm>
            <a:off x="277204" y="2370100"/>
            <a:ext cx="2345267" cy="3121738"/>
            <a:chOff x="277204" y="2370100"/>
            <a:chExt cx="2345267" cy="3121738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9D0E53A5-8876-4CBF-A8C0-28130CEF16A9}"/>
                </a:ext>
              </a:extLst>
            </p:cNvPr>
            <p:cNvGrpSpPr/>
            <p:nvPr/>
          </p:nvGrpSpPr>
          <p:grpSpPr>
            <a:xfrm>
              <a:off x="277204" y="2370100"/>
              <a:ext cx="2345267" cy="3121738"/>
              <a:chOff x="277204" y="2370100"/>
              <a:chExt cx="2345267" cy="3121738"/>
            </a:xfrm>
          </p:grpSpPr>
          <p:grpSp>
            <p:nvGrpSpPr>
              <p:cNvPr id="14" name="Grupo 13">
                <a:extLst>
                  <a:ext uri="{FF2B5EF4-FFF2-40B4-BE49-F238E27FC236}">
                    <a16:creationId xmlns:a16="http://schemas.microsoft.com/office/drawing/2014/main" id="{D4F6824B-5220-4570-98F6-3720678B95B3}"/>
                  </a:ext>
                </a:extLst>
              </p:cNvPr>
              <p:cNvGrpSpPr/>
              <p:nvPr/>
            </p:nvGrpSpPr>
            <p:grpSpPr>
              <a:xfrm>
                <a:off x="277204" y="2370100"/>
                <a:ext cx="2345267" cy="3121738"/>
                <a:chOff x="218100" y="1459658"/>
                <a:chExt cx="2345267" cy="3121738"/>
              </a:xfrm>
            </p:grpSpPr>
            <p:sp>
              <p:nvSpPr>
                <p:cNvPr id="10" name="Círculo: vacío 9">
                  <a:extLst>
                    <a:ext uri="{FF2B5EF4-FFF2-40B4-BE49-F238E27FC236}">
                      <a16:creationId xmlns:a16="http://schemas.microsoft.com/office/drawing/2014/main" id="{F2027A1B-6B41-4E3D-8B70-8F84F0B19587}"/>
                    </a:ext>
                  </a:extLst>
                </p:cNvPr>
                <p:cNvSpPr/>
                <p:nvPr/>
              </p:nvSpPr>
              <p:spPr>
                <a:xfrm>
                  <a:off x="613133" y="1460179"/>
                  <a:ext cx="1555200" cy="1554679"/>
                </a:xfrm>
                <a:prstGeom prst="donut">
                  <a:avLst>
                    <a:gd name="adj" fmla="val 12057"/>
                  </a:avLst>
                </a:prstGeom>
                <a:solidFill>
                  <a:srgbClr val="B0CED8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Arco de bloque 12">
                  <a:extLst>
                    <a:ext uri="{FF2B5EF4-FFF2-40B4-BE49-F238E27FC236}">
                      <a16:creationId xmlns:a16="http://schemas.microsoft.com/office/drawing/2014/main" id="{9B05E729-EDD3-42AF-8FAE-00BD24B02808}"/>
                    </a:ext>
                  </a:extLst>
                </p:cNvPr>
                <p:cNvSpPr/>
                <p:nvPr/>
              </p:nvSpPr>
              <p:spPr>
                <a:xfrm rot="5400000">
                  <a:off x="613133" y="1459658"/>
                  <a:ext cx="1555200" cy="1555200"/>
                </a:xfrm>
                <a:prstGeom prst="blockArc">
                  <a:avLst>
                    <a:gd name="adj1" fmla="val 10800000"/>
                    <a:gd name="adj2" fmla="val 21550122"/>
                    <a:gd name="adj3" fmla="val 12475"/>
                  </a:avLst>
                </a:prstGeom>
                <a:solidFill>
                  <a:srgbClr val="9BC0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ctángulo 29">
                  <a:extLst>
                    <a:ext uri="{FF2B5EF4-FFF2-40B4-BE49-F238E27FC236}">
                      <a16:creationId xmlns:a16="http://schemas.microsoft.com/office/drawing/2014/main" id="{00795557-674F-4855-BDB3-998FEF0A090A}"/>
                    </a:ext>
                  </a:extLst>
                </p:cNvPr>
                <p:cNvSpPr/>
                <p:nvPr/>
              </p:nvSpPr>
              <p:spPr>
                <a:xfrm>
                  <a:off x="218100" y="4130322"/>
                  <a:ext cx="2345267" cy="451074"/>
                </a:xfrm>
                <a:prstGeom prst="rect">
                  <a:avLst/>
                </a:prstGeom>
                <a:solidFill>
                  <a:srgbClr val="B0CED8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102B9E95-B14E-476B-B093-978273739ADB}"/>
                    </a:ext>
                  </a:extLst>
                </p:cNvPr>
                <p:cNvSpPr/>
                <p:nvPr/>
              </p:nvSpPr>
              <p:spPr>
                <a:xfrm>
                  <a:off x="218100" y="2237519"/>
                  <a:ext cx="2345267" cy="18928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9" name="Elipse 8">
                  <a:extLst>
                    <a:ext uri="{FF2B5EF4-FFF2-40B4-BE49-F238E27FC236}">
                      <a16:creationId xmlns:a16="http://schemas.microsoft.com/office/drawing/2014/main" id="{965186D2-8438-4663-B3FC-22DB1A656AAA}"/>
                    </a:ext>
                  </a:extLst>
                </p:cNvPr>
                <p:cNvSpPr/>
                <p:nvPr/>
              </p:nvSpPr>
              <p:spPr>
                <a:xfrm>
                  <a:off x="903900" y="1725789"/>
                  <a:ext cx="982800" cy="982133"/>
                </a:xfrm>
                <a:prstGeom prst="ellipse">
                  <a:avLst/>
                </a:prstGeom>
                <a:solidFill>
                  <a:srgbClr val="B0CED8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2" name="Cuerda 11">
                  <a:extLst>
                    <a:ext uri="{FF2B5EF4-FFF2-40B4-BE49-F238E27FC236}">
                      <a16:creationId xmlns:a16="http://schemas.microsoft.com/office/drawing/2014/main" id="{F910B6A5-9FF2-4789-88C9-0EEE3A3D962E}"/>
                    </a:ext>
                  </a:extLst>
                </p:cNvPr>
                <p:cNvSpPr/>
                <p:nvPr/>
              </p:nvSpPr>
              <p:spPr>
                <a:xfrm flipH="1">
                  <a:off x="903899" y="1725789"/>
                  <a:ext cx="982800" cy="982800"/>
                </a:xfrm>
                <a:prstGeom prst="chord">
                  <a:avLst>
                    <a:gd name="adj1" fmla="val 5504088"/>
                    <a:gd name="adj2" fmla="val 16200000"/>
                  </a:avLst>
                </a:prstGeom>
                <a:solidFill>
                  <a:srgbClr val="9BC0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</p:grpSp>
          <p:sp>
            <p:nvSpPr>
              <p:cNvPr id="92" name="Título 1">
                <a:extLst>
                  <a:ext uri="{FF2B5EF4-FFF2-40B4-BE49-F238E27FC236}">
                    <a16:creationId xmlns:a16="http://schemas.microsoft.com/office/drawing/2014/main" id="{DF1DFDB3-92AA-4896-B6CE-20885D6158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460" y="3840284"/>
                <a:ext cx="2056754" cy="87660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s-ES" sz="2000" dirty="0">
                    <a:solidFill>
                      <a:srgbClr val="9BC0CD"/>
                    </a:solidFill>
                    <a:latin typeface="Arial Rounded MT Bold" panose="020F0704030504030204" pitchFamily="34" charset="0"/>
                    <a:cs typeface="Calibri" panose="020F0502020204030204" pitchFamily="34" charset="0"/>
                  </a:rPr>
                  <a:t>Definir alcance</a:t>
                </a:r>
              </a:p>
            </p:txBody>
          </p:sp>
        </p:grpSp>
        <p:pic>
          <p:nvPicPr>
            <p:cNvPr id="19" name="Gráfico 18" descr="Telescopio">
              <a:extLst>
                <a:ext uri="{FF2B5EF4-FFF2-40B4-BE49-F238E27FC236}">
                  <a16:creationId xmlns:a16="http://schemas.microsoft.com/office/drawing/2014/main" id="{6056C8B8-0E35-4C0F-A835-C9838F5B8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50213" y="2806193"/>
              <a:ext cx="557533" cy="557533"/>
            </a:xfrm>
            <a:prstGeom prst="rect">
              <a:avLst/>
            </a:prstGeom>
          </p:spPr>
        </p:pic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04F71507-5617-46E9-8D69-0B7515844580}"/>
              </a:ext>
            </a:extLst>
          </p:cNvPr>
          <p:cNvGrpSpPr/>
          <p:nvPr/>
        </p:nvGrpSpPr>
        <p:grpSpPr>
          <a:xfrm>
            <a:off x="2925556" y="2364431"/>
            <a:ext cx="2345267" cy="3121738"/>
            <a:chOff x="2925556" y="2364431"/>
            <a:chExt cx="2345267" cy="3121738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AA777C72-0E1C-44B8-BDE8-144699451E5B}"/>
                </a:ext>
              </a:extLst>
            </p:cNvPr>
            <p:cNvGrpSpPr/>
            <p:nvPr/>
          </p:nvGrpSpPr>
          <p:grpSpPr>
            <a:xfrm>
              <a:off x="2925556" y="2364431"/>
              <a:ext cx="2345267" cy="3121738"/>
              <a:chOff x="2925556" y="2364431"/>
              <a:chExt cx="2345267" cy="3121738"/>
            </a:xfrm>
          </p:grpSpPr>
          <p:grpSp>
            <p:nvGrpSpPr>
              <p:cNvPr id="45" name="Grupo 44">
                <a:extLst>
                  <a:ext uri="{FF2B5EF4-FFF2-40B4-BE49-F238E27FC236}">
                    <a16:creationId xmlns:a16="http://schemas.microsoft.com/office/drawing/2014/main" id="{79773799-5718-41F5-8669-30D45540BCF1}"/>
                  </a:ext>
                </a:extLst>
              </p:cNvPr>
              <p:cNvGrpSpPr/>
              <p:nvPr/>
            </p:nvGrpSpPr>
            <p:grpSpPr>
              <a:xfrm>
                <a:off x="2925556" y="2364431"/>
                <a:ext cx="2345267" cy="3121738"/>
                <a:chOff x="218100" y="1459658"/>
                <a:chExt cx="2345267" cy="3121738"/>
              </a:xfrm>
            </p:grpSpPr>
            <p:sp>
              <p:nvSpPr>
                <p:cNvPr id="46" name="Círculo: vacío 45">
                  <a:extLst>
                    <a:ext uri="{FF2B5EF4-FFF2-40B4-BE49-F238E27FC236}">
                      <a16:creationId xmlns:a16="http://schemas.microsoft.com/office/drawing/2014/main" id="{8C0286B5-7F57-4C19-803C-D3744ED9EB83}"/>
                    </a:ext>
                  </a:extLst>
                </p:cNvPr>
                <p:cNvSpPr/>
                <p:nvPr/>
              </p:nvSpPr>
              <p:spPr>
                <a:xfrm>
                  <a:off x="613133" y="1460179"/>
                  <a:ext cx="1555200" cy="1554679"/>
                </a:xfrm>
                <a:prstGeom prst="donut">
                  <a:avLst>
                    <a:gd name="adj" fmla="val 12057"/>
                  </a:avLst>
                </a:prstGeom>
                <a:solidFill>
                  <a:srgbClr val="6B9EB5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Arco de bloque 46">
                  <a:extLst>
                    <a:ext uri="{FF2B5EF4-FFF2-40B4-BE49-F238E27FC236}">
                      <a16:creationId xmlns:a16="http://schemas.microsoft.com/office/drawing/2014/main" id="{1468FF9F-ABE1-4F42-A4CC-DD7E31717C9C}"/>
                    </a:ext>
                  </a:extLst>
                </p:cNvPr>
                <p:cNvSpPr/>
                <p:nvPr/>
              </p:nvSpPr>
              <p:spPr>
                <a:xfrm rot="5400000">
                  <a:off x="613133" y="1459658"/>
                  <a:ext cx="1555200" cy="1555200"/>
                </a:xfrm>
                <a:prstGeom prst="blockArc">
                  <a:avLst>
                    <a:gd name="adj1" fmla="val 10800000"/>
                    <a:gd name="adj2" fmla="val 21550122"/>
                    <a:gd name="adj3" fmla="val 12475"/>
                  </a:avLst>
                </a:prstGeom>
                <a:solidFill>
                  <a:srgbClr val="5B94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Rectángulo 47">
                  <a:extLst>
                    <a:ext uri="{FF2B5EF4-FFF2-40B4-BE49-F238E27FC236}">
                      <a16:creationId xmlns:a16="http://schemas.microsoft.com/office/drawing/2014/main" id="{8B56A958-9823-489A-9B30-AC667B3F5CD1}"/>
                    </a:ext>
                  </a:extLst>
                </p:cNvPr>
                <p:cNvSpPr/>
                <p:nvPr/>
              </p:nvSpPr>
              <p:spPr>
                <a:xfrm>
                  <a:off x="218100" y="4130322"/>
                  <a:ext cx="2345267" cy="451074"/>
                </a:xfrm>
                <a:prstGeom prst="rect">
                  <a:avLst/>
                </a:prstGeom>
                <a:solidFill>
                  <a:srgbClr val="5B94AD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49" name="Rectángulo 48">
                  <a:extLst>
                    <a:ext uri="{FF2B5EF4-FFF2-40B4-BE49-F238E27FC236}">
                      <a16:creationId xmlns:a16="http://schemas.microsoft.com/office/drawing/2014/main" id="{F4ED2D47-C4A7-4CDE-B1C2-DB49E25C164D}"/>
                    </a:ext>
                  </a:extLst>
                </p:cNvPr>
                <p:cNvSpPr/>
                <p:nvPr/>
              </p:nvSpPr>
              <p:spPr>
                <a:xfrm>
                  <a:off x="218100" y="2237519"/>
                  <a:ext cx="2345267" cy="18928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  <p:sp>
              <p:nvSpPr>
                <p:cNvPr id="50" name="Elipse 49">
                  <a:extLst>
                    <a:ext uri="{FF2B5EF4-FFF2-40B4-BE49-F238E27FC236}">
                      <a16:creationId xmlns:a16="http://schemas.microsoft.com/office/drawing/2014/main" id="{9EA48D76-7208-45B6-A435-63C6790D708D}"/>
                    </a:ext>
                  </a:extLst>
                </p:cNvPr>
                <p:cNvSpPr/>
                <p:nvPr/>
              </p:nvSpPr>
              <p:spPr>
                <a:xfrm>
                  <a:off x="903900" y="1725789"/>
                  <a:ext cx="982800" cy="982133"/>
                </a:xfrm>
                <a:prstGeom prst="ellipse">
                  <a:avLst/>
                </a:prstGeom>
                <a:solidFill>
                  <a:srgbClr val="6B9EB5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51" name="Cuerda 50">
                  <a:extLst>
                    <a:ext uri="{FF2B5EF4-FFF2-40B4-BE49-F238E27FC236}">
                      <a16:creationId xmlns:a16="http://schemas.microsoft.com/office/drawing/2014/main" id="{63884129-65AD-42C9-9A62-56F717AFACBC}"/>
                    </a:ext>
                  </a:extLst>
                </p:cNvPr>
                <p:cNvSpPr/>
                <p:nvPr/>
              </p:nvSpPr>
              <p:spPr>
                <a:xfrm flipH="1">
                  <a:off x="903899" y="1725789"/>
                  <a:ext cx="982800" cy="982800"/>
                </a:xfrm>
                <a:prstGeom prst="chord">
                  <a:avLst>
                    <a:gd name="adj1" fmla="val 5504088"/>
                    <a:gd name="adj2" fmla="val 16200000"/>
                  </a:avLst>
                </a:prstGeom>
                <a:solidFill>
                  <a:srgbClr val="5B94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</p:grpSp>
          <p:sp>
            <p:nvSpPr>
              <p:cNvPr id="93" name="Título 1">
                <a:extLst>
                  <a:ext uri="{FF2B5EF4-FFF2-40B4-BE49-F238E27FC236}">
                    <a16:creationId xmlns:a16="http://schemas.microsoft.com/office/drawing/2014/main" id="{C1E8A4CC-9E3B-48E5-9506-9E78534452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9812" y="3820367"/>
                <a:ext cx="2056754" cy="87660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s-ES" sz="2000" dirty="0">
                    <a:solidFill>
                      <a:srgbClr val="528BA4"/>
                    </a:solidFill>
                    <a:latin typeface="Arial Rounded MT Bold" panose="020F0704030504030204" pitchFamily="34" charset="0"/>
                    <a:cs typeface="Calibri" panose="020F0502020204030204" pitchFamily="34" charset="0"/>
                  </a:rPr>
                  <a:t>Determinar estrategia</a:t>
                </a:r>
              </a:p>
            </p:txBody>
          </p:sp>
        </p:grpSp>
        <p:pic>
          <p:nvPicPr>
            <p:cNvPr id="21" name="Gráfico 20" descr="Piezas de ajedrez">
              <a:extLst>
                <a:ext uri="{FF2B5EF4-FFF2-40B4-BE49-F238E27FC236}">
                  <a16:creationId xmlns:a16="http://schemas.microsoft.com/office/drawing/2014/main" id="{BC63803E-6A05-446D-9C0D-B076A4B19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810310" y="2822837"/>
              <a:ext cx="557533" cy="557533"/>
            </a:xfrm>
            <a:prstGeom prst="rect">
              <a:avLst/>
            </a:prstGeom>
          </p:spPr>
        </p:pic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533E6127-4EE7-40FC-89F4-F5E48524B073}"/>
              </a:ext>
            </a:extLst>
          </p:cNvPr>
          <p:cNvGrpSpPr/>
          <p:nvPr/>
        </p:nvGrpSpPr>
        <p:grpSpPr>
          <a:xfrm>
            <a:off x="5573907" y="2364431"/>
            <a:ext cx="2345267" cy="3121738"/>
            <a:chOff x="5573907" y="2364431"/>
            <a:chExt cx="2345267" cy="3121738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9BEF615B-5BC8-4F1C-A16E-EB2EE3CE60FC}"/>
                </a:ext>
              </a:extLst>
            </p:cNvPr>
            <p:cNvGrpSpPr/>
            <p:nvPr/>
          </p:nvGrpSpPr>
          <p:grpSpPr>
            <a:xfrm>
              <a:off x="5573907" y="2364431"/>
              <a:ext cx="2345267" cy="3121738"/>
              <a:chOff x="5573907" y="2364431"/>
              <a:chExt cx="2345267" cy="3121738"/>
            </a:xfrm>
          </p:grpSpPr>
          <p:grpSp>
            <p:nvGrpSpPr>
              <p:cNvPr id="52" name="Grupo 51">
                <a:extLst>
                  <a:ext uri="{FF2B5EF4-FFF2-40B4-BE49-F238E27FC236}">
                    <a16:creationId xmlns:a16="http://schemas.microsoft.com/office/drawing/2014/main" id="{BDDF062C-CD4F-4E76-8C1C-0DD9FAD985D4}"/>
                  </a:ext>
                </a:extLst>
              </p:cNvPr>
              <p:cNvGrpSpPr/>
              <p:nvPr/>
            </p:nvGrpSpPr>
            <p:grpSpPr>
              <a:xfrm>
                <a:off x="5573907" y="2364431"/>
                <a:ext cx="2345267" cy="3121738"/>
                <a:chOff x="218100" y="1459658"/>
                <a:chExt cx="2345267" cy="3121738"/>
              </a:xfrm>
            </p:grpSpPr>
            <p:sp>
              <p:nvSpPr>
                <p:cNvPr id="54" name="Círculo: vacío 53">
                  <a:extLst>
                    <a:ext uri="{FF2B5EF4-FFF2-40B4-BE49-F238E27FC236}">
                      <a16:creationId xmlns:a16="http://schemas.microsoft.com/office/drawing/2014/main" id="{0CBCC163-B85F-4BCC-BF76-5FF47B453B00}"/>
                    </a:ext>
                  </a:extLst>
                </p:cNvPr>
                <p:cNvSpPr/>
                <p:nvPr/>
              </p:nvSpPr>
              <p:spPr>
                <a:xfrm>
                  <a:off x="613133" y="1460179"/>
                  <a:ext cx="1555200" cy="1554679"/>
                </a:xfrm>
                <a:prstGeom prst="donut">
                  <a:avLst>
                    <a:gd name="adj" fmla="val 12057"/>
                  </a:avLst>
                </a:prstGeom>
                <a:solidFill>
                  <a:srgbClr val="8B6D8B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Arco de bloque 57">
                  <a:extLst>
                    <a:ext uri="{FF2B5EF4-FFF2-40B4-BE49-F238E27FC236}">
                      <a16:creationId xmlns:a16="http://schemas.microsoft.com/office/drawing/2014/main" id="{99123D38-584C-490C-B1E8-3CBDF4AAC360}"/>
                    </a:ext>
                  </a:extLst>
                </p:cNvPr>
                <p:cNvSpPr/>
                <p:nvPr/>
              </p:nvSpPr>
              <p:spPr>
                <a:xfrm rot="5400000">
                  <a:off x="613133" y="1459658"/>
                  <a:ext cx="1555200" cy="1555200"/>
                </a:xfrm>
                <a:prstGeom prst="blockArc">
                  <a:avLst>
                    <a:gd name="adj1" fmla="val 10800000"/>
                    <a:gd name="adj2" fmla="val 21550122"/>
                    <a:gd name="adj3" fmla="val 12475"/>
                  </a:avLst>
                </a:prstGeom>
                <a:solidFill>
                  <a:srgbClr val="755B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ángulo 65">
                  <a:extLst>
                    <a:ext uri="{FF2B5EF4-FFF2-40B4-BE49-F238E27FC236}">
                      <a16:creationId xmlns:a16="http://schemas.microsoft.com/office/drawing/2014/main" id="{C98BF23E-D264-47A3-8D40-EFC404BB8956}"/>
                    </a:ext>
                  </a:extLst>
                </p:cNvPr>
                <p:cNvSpPr/>
                <p:nvPr/>
              </p:nvSpPr>
              <p:spPr>
                <a:xfrm>
                  <a:off x="218100" y="4130322"/>
                  <a:ext cx="2345267" cy="451074"/>
                </a:xfrm>
                <a:prstGeom prst="rect">
                  <a:avLst/>
                </a:prstGeom>
                <a:solidFill>
                  <a:srgbClr val="8B6D8B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68" name="Rectángulo 67">
                  <a:extLst>
                    <a:ext uri="{FF2B5EF4-FFF2-40B4-BE49-F238E27FC236}">
                      <a16:creationId xmlns:a16="http://schemas.microsoft.com/office/drawing/2014/main" id="{00D37C21-6464-4189-841B-14F133C36B19}"/>
                    </a:ext>
                  </a:extLst>
                </p:cNvPr>
                <p:cNvSpPr/>
                <p:nvPr/>
              </p:nvSpPr>
              <p:spPr>
                <a:xfrm>
                  <a:off x="218100" y="2237519"/>
                  <a:ext cx="2345267" cy="18928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69" name="Elipse 68">
                  <a:extLst>
                    <a:ext uri="{FF2B5EF4-FFF2-40B4-BE49-F238E27FC236}">
                      <a16:creationId xmlns:a16="http://schemas.microsoft.com/office/drawing/2014/main" id="{16003E62-EF76-4447-BBF0-FB0A459D20E0}"/>
                    </a:ext>
                  </a:extLst>
                </p:cNvPr>
                <p:cNvSpPr/>
                <p:nvPr/>
              </p:nvSpPr>
              <p:spPr>
                <a:xfrm>
                  <a:off x="903900" y="1725789"/>
                  <a:ext cx="982800" cy="982133"/>
                </a:xfrm>
                <a:prstGeom prst="ellipse">
                  <a:avLst/>
                </a:prstGeom>
                <a:solidFill>
                  <a:srgbClr val="8B6D8B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70" name="Cuerda 69">
                  <a:extLst>
                    <a:ext uri="{FF2B5EF4-FFF2-40B4-BE49-F238E27FC236}">
                      <a16:creationId xmlns:a16="http://schemas.microsoft.com/office/drawing/2014/main" id="{EC83C2D3-D7E6-4336-BA7A-A6466C0BFFC4}"/>
                    </a:ext>
                  </a:extLst>
                </p:cNvPr>
                <p:cNvSpPr/>
                <p:nvPr/>
              </p:nvSpPr>
              <p:spPr>
                <a:xfrm flipH="1">
                  <a:off x="903899" y="1725789"/>
                  <a:ext cx="982800" cy="982800"/>
                </a:xfrm>
                <a:prstGeom prst="chord">
                  <a:avLst>
                    <a:gd name="adj1" fmla="val 5504088"/>
                    <a:gd name="adj2" fmla="val 16200000"/>
                  </a:avLst>
                </a:prstGeom>
                <a:solidFill>
                  <a:srgbClr val="755B7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94" name="Título 1">
                <a:extLst>
                  <a:ext uri="{FF2B5EF4-FFF2-40B4-BE49-F238E27FC236}">
                    <a16:creationId xmlns:a16="http://schemas.microsoft.com/office/drawing/2014/main" id="{7C1336CF-1AD6-4FD7-9A31-8FABB3995A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9764" y="3814462"/>
                <a:ext cx="2056754" cy="87660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s-ES" sz="2000" dirty="0">
                    <a:solidFill>
                      <a:srgbClr val="755B75"/>
                    </a:solidFill>
                    <a:latin typeface="Arial Rounded MT Bold" panose="020F0704030504030204" pitchFamily="34" charset="0"/>
                    <a:cs typeface="Calibri" panose="020F0502020204030204" pitchFamily="34" charset="0"/>
                  </a:rPr>
                  <a:t>Determinar niveles y tipos de prueba</a:t>
                </a:r>
              </a:p>
            </p:txBody>
          </p:sp>
        </p:grpSp>
        <p:pic>
          <p:nvPicPr>
            <p:cNvPr id="23" name="Gráfico 22" descr="Jerarquía">
              <a:extLst>
                <a:ext uri="{FF2B5EF4-FFF2-40B4-BE49-F238E27FC236}">
                  <a16:creationId xmlns:a16="http://schemas.microsoft.com/office/drawing/2014/main" id="{29A5AB26-AC75-4C29-BBF5-AA0222059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69374" y="2822837"/>
              <a:ext cx="557533" cy="557533"/>
            </a:xfrm>
            <a:prstGeom prst="rect">
              <a:avLst/>
            </a:prstGeom>
          </p:spPr>
        </p:pic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6F3A06F2-2F48-421B-BEDE-40700342BC05}"/>
              </a:ext>
            </a:extLst>
          </p:cNvPr>
          <p:cNvGrpSpPr/>
          <p:nvPr/>
        </p:nvGrpSpPr>
        <p:grpSpPr>
          <a:xfrm>
            <a:off x="8222257" y="2364431"/>
            <a:ext cx="2345267" cy="3121738"/>
            <a:chOff x="8141758" y="2364431"/>
            <a:chExt cx="2345267" cy="3121738"/>
          </a:xfrm>
        </p:grpSpPr>
        <p:grpSp>
          <p:nvGrpSpPr>
            <p:cNvPr id="96" name="Grupo 95">
              <a:extLst>
                <a:ext uri="{FF2B5EF4-FFF2-40B4-BE49-F238E27FC236}">
                  <a16:creationId xmlns:a16="http://schemas.microsoft.com/office/drawing/2014/main" id="{1FC82E0F-B405-4ECF-B8CA-76F34BBCA441}"/>
                </a:ext>
              </a:extLst>
            </p:cNvPr>
            <p:cNvGrpSpPr/>
            <p:nvPr/>
          </p:nvGrpSpPr>
          <p:grpSpPr>
            <a:xfrm>
              <a:off x="8141758" y="2364431"/>
              <a:ext cx="2345267" cy="3121738"/>
              <a:chOff x="8141758" y="2364431"/>
              <a:chExt cx="2345267" cy="3121738"/>
            </a:xfrm>
          </p:grpSpPr>
          <p:grpSp>
            <p:nvGrpSpPr>
              <p:cNvPr id="71" name="Grupo 70">
                <a:extLst>
                  <a:ext uri="{FF2B5EF4-FFF2-40B4-BE49-F238E27FC236}">
                    <a16:creationId xmlns:a16="http://schemas.microsoft.com/office/drawing/2014/main" id="{AEC888E2-181D-45B0-8B31-1A96740D0CCC}"/>
                  </a:ext>
                </a:extLst>
              </p:cNvPr>
              <p:cNvGrpSpPr/>
              <p:nvPr/>
            </p:nvGrpSpPr>
            <p:grpSpPr>
              <a:xfrm>
                <a:off x="8141758" y="2364431"/>
                <a:ext cx="2345267" cy="3121738"/>
                <a:chOff x="218100" y="1459658"/>
                <a:chExt cx="2345267" cy="3121738"/>
              </a:xfrm>
            </p:grpSpPr>
            <p:sp>
              <p:nvSpPr>
                <p:cNvPr id="72" name="Círculo: vacío 71">
                  <a:extLst>
                    <a:ext uri="{FF2B5EF4-FFF2-40B4-BE49-F238E27FC236}">
                      <a16:creationId xmlns:a16="http://schemas.microsoft.com/office/drawing/2014/main" id="{DC4D923B-040F-42A3-B8C1-C2D1C70A795E}"/>
                    </a:ext>
                  </a:extLst>
                </p:cNvPr>
                <p:cNvSpPr/>
                <p:nvPr/>
              </p:nvSpPr>
              <p:spPr>
                <a:xfrm>
                  <a:off x="613133" y="1460179"/>
                  <a:ext cx="1555200" cy="1554679"/>
                </a:xfrm>
                <a:prstGeom prst="donut">
                  <a:avLst>
                    <a:gd name="adj" fmla="val 12057"/>
                  </a:avLst>
                </a:prstGeom>
                <a:solidFill>
                  <a:srgbClr val="BC8A95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Arco de bloque 72">
                  <a:extLst>
                    <a:ext uri="{FF2B5EF4-FFF2-40B4-BE49-F238E27FC236}">
                      <a16:creationId xmlns:a16="http://schemas.microsoft.com/office/drawing/2014/main" id="{ECE21E8F-24A1-48B5-B0A5-8D916D70F14B}"/>
                    </a:ext>
                  </a:extLst>
                </p:cNvPr>
                <p:cNvSpPr/>
                <p:nvPr/>
              </p:nvSpPr>
              <p:spPr>
                <a:xfrm rot="5400000">
                  <a:off x="613133" y="1459658"/>
                  <a:ext cx="1555200" cy="1555200"/>
                </a:xfrm>
                <a:prstGeom prst="blockArc">
                  <a:avLst>
                    <a:gd name="adj1" fmla="val 10800000"/>
                    <a:gd name="adj2" fmla="val 21550122"/>
                    <a:gd name="adj3" fmla="val 12475"/>
                  </a:avLst>
                </a:prstGeom>
                <a:solidFill>
                  <a:srgbClr val="A868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ectángulo 73">
                  <a:extLst>
                    <a:ext uri="{FF2B5EF4-FFF2-40B4-BE49-F238E27FC236}">
                      <a16:creationId xmlns:a16="http://schemas.microsoft.com/office/drawing/2014/main" id="{69B27EA7-CBB1-47E1-BD45-C386DE5BD2D5}"/>
                    </a:ext>
                  </a:extLst>
                </p:cNvPr>
                <p:cNvSpPr/>
                <p:nvPr/>
              </p:nvSpPr>
              <p:spPr>
                <a:xfrm>
                  <a:off x="218100" y="4130322"/>
                  <a:ext cx="2345267" cy="451074"/>
                </a:xfrm>
                <a:prstGeom prst="rect">
                  <a:avLst/>
                </a:prstGeom>
                <a:solidFill>
                  <a:srgbClr val="BC8A95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75" name="Rectángulo 74">
                  <a:extLst>
                    <a:ext uri="{FF2B5EF4-FFF2-40B4-BE49-F238E27FC236}">
                      <a16:creationId xmlns:a16="http://schemas.microsoft.com/office/drawing/2014/main" id="{A119A64C-25F8-43F9-8DFC-6C41B865308A}"/>
                    </a:ext>
                  </a:extLst>
                </p:cNvPr>
                <p:cNvSpPr/>
                <p:nvPr/>
              </p:nvSpPr>
              <p:spPr>
                <a:xfrm>
                  <a:off x="218100" y="2237519"/>
                  <a:ext cx="2345267" cy="18928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76" name="Elipse 75">
                  <a:extLst>
                    <a:ext uri="{FF2B5EF4-FFF2-40B4-BE49-F238E27FC236}">
                      <a16:creationId xmlns:a16="http://schemas.microsoft.com/office/drawing/2014/main" id="{B2CBAC02-DA96-4991-8CB0-F9D6CAE2DAE7}"/>
                    </a:ext>
                  </a:extLst>
                </p:cNvPr>
                <p:cNvSpPr/>
                <p:nvPr/>
              </p:nvSpPr>
              <p:spPr>
                <a:xfrm>
                  <a:off x="903900" y="1725789"/>
                  <a:ext cx="982800" cy="982133"/>
                </a:xfrm>
                <a:prstGeom prst="ellipse">
                  <a:avLst/>
                </a:prstGeom>
                <a:solidFill>
                  <a:srgbClr val="BC8A95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77" name="Cuerda 76">
                  <a:extLst>
                    <a:ext uri="{FF2B5EF4-FFF2-40B4-BE49-F238E27FC236}">
                      <a16:creationId xmlns:a16="http://schemas.microsoft.com/office/drawing/2014/main" id="{421F2D58-9BBD-4A60-A6E7-486A29FA6A68}"/>
                    </a:ext>
                  </a:extLst>
                </p:cNvPr>
                <p:cNvSpPr/>
                <p:nvPr/>
              </p:nvSpPr>
              <p:spPr>
                <a:xfrm flipH="1">
                  <a:off x="903899" y="1725789"/>
                  <a:ext cx="982800" cy="982800"/>
                </a:xfrm>
                <a:prstGeom prst="chord">
                  <a:avLst>
                    <a:gd name="adj1" fmla="val 5504088"/>
                    <a:gd name="adj2" fmla="val 16200000"/>
                  </a:avLst>
                </a:prstGeom>
                <a:solidFill>
                  <a:srgbClr val="A868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dirty="0"/>
                </a:p>
              </p:txBody>
            </p:sp>
          </p:grpSp>
          <p:sp>
            <p:nvSpPr>
              <p:cNvPr id="95" name="Título 1">
                <a:extLst>
                  <a:ext uri="{FF2B5EF4-FFF2-40B4-BE49-F238E27FC236}">
                    <a16:creationId xmlns:a16="http://schemas.microsoft.com/office/drawing/2014/main" id="{18A42860-1837-4E0C-9B60-288F9F4773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86014" y="3820888"/>
                <a:ext cx="2056754" cy="87660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s-ES" sz="2000" dirty="0">
                    <a:solidFill>
                      <a:srgbClr val="A86876"/>
                    </a:solidFill>
                    <a:latin typeface="Arial Rounded MT Bold" panose="020F0704030504030204" pitchFamily="34" charset="0"/>
                    <a:cs typeface="Calibri" panose="020F0502020204030204" pitchFamily="34" charset="0"/>
                  </a:rPr>
                  <a:t>Identificar herramientas</a:t>
                </a:r>
              </a:p>
            </p:txBody>
          </p:sp>
        </p:grpSp>
        <p:pic>
          <p:nvPicPr>
            <p:cNvPr id="25" name="Gráfico 24" descr="Herramientas">
              <a:extLst>
                <a:ext uri="{FF2B5EF4-FFF2-40B4-BE49-F238E27FC236}">
                  <a16:creationId xmlns:a16="http://schemas.microsoft.com/office/drawing/2014/main" id="{C472C1BF-C475-4E07-93A1-753CE151F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35624" y="2847495"/>
              <a:ext cx="557533" cy="557533"/>
            </a:xfrm>
            <a:prstGeom prst="rect">
              <a:avLst/>
            </a:prstGeom>
          </p:spPr>
        </p:pic>
      </p:grpSp>
      <p:cxnSp>
        <p:nvCxnSpPr>
          <p:cNvPr id="109" name="Conector recto de flecha 108">
            <a:extLst>
              <a:ext uri="{FF2B5EF4-FFF2-40B4-BE49-F238E27FC236}">
                <a16:creationId xmlns:a16="http://schemas.microsoft.com/office/drawing/2014/main" id="{D34086E4-B94D-4FDB-B014-5F03FBF3C08C}"/>
              </a:ext>
            </a:extLst>
          </p:cNvPr>
          <p:cNvCxnSpPr>
            <a:stCxn id="11" idx="3"/>
            <a:endCxn id="49" idx="1"/>
          </p:cNvCxnSpPr>
          <p:nvPr/>
        </p:nvCxnSpPr>
        <p:spPr>
          <a:xfrm flipV="1">
            <a:off x="2622471" y="4088694"/>
            <a:ext cx="303085" cy="5669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" name="Conector recto de flecha 109">
            <a:extLst>
              <a:ext uri="{FF2B5EF4-FFF2-40B4-BE49-F238E27FC236}">
                <a16:creationId xmlns:a16="http://schemas.microsoft.com/office/drawing/2014/main" id="{72FCE05F-F5FD-466E-B1E8-320553281C27}"/>
              </a:ext>
            </a:extLst>
          </p:cNvPr>
          <p:cNvCxnSpPr>
            <a:cxnSpLocks/>
            <a:stCxn id="49" idx="3"/>
            <a:endCxn id="68" idx="1"/>
          </p:cNvCxnSpPr>
          <p:nvPr/>
        </p:nvCxnSpPr>
        <p:spPr>
          <a:xfrm>
            <a:off x="5270823" y="4088694"/>
            <a:ext cx="30308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3" name="Conector recto de flecha 112">
            <a:extLst>
              <a:ext uri="{FF2B5EF4-FFF2-40B4-BE49-F238E27FC236}">
                <a16:creationId xmlns:a16="http://schemas.microsoft.com/office/drawing/2014/main" id="{BE8E4A50-4CF8-4AFC-BEDF-E0B93AC55D59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7919174" y="4088694"/>
            <a:ext cx="30308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18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Marcador de contenido 4" descr="Imagen que contiene Flecha">
            <a:extLst>
              <a:ext uri="{FF2B5EF4-FFF2-40B4-BE49-F238E27FC236}">
                <a16:creationId xmlns:a16="http://schemas.microsoft.com/office/drawing/2014/main" id="{904F5126-1F85-4773-9F3B-C2226E4C7A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9B0CBA76-5274-450C-B245-100C5C9C348F}"/>
              </a:ext>
            </a:extLst>
          </p:cNvPr>
          <p:cNvSpPr/>
          <p:nvPr/>
        </p:nvSpPr>
        <p:spPr>
          <a:xfrm>
            <a:off x="10487025" y="0"/>
            <a:ext cx="1592178" cy="1293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4A9E03E-0AA1-41F3-8824-350F507E3850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60B7A80-F775-4962-9C4D-BB05DCE2D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FAE098A-942B-4B1C-8740-401AA3100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Rectángulo 34">
            <a:extLst>
              <a:ext uri="{FF2B5EF4-FFF2-40B4-BE49-F238E27FC236}">
                <a16:creationId xmlns:a16="http://schemas.microsoft.com/office/drawing/2014/main" id="{A903C768-F6E2-4BA7-A695-4EDD7271F824}"/>
              </a:ext>
            </a:extLst>
          </p:cNvPr>
          <p:cNvSpPr/>
          <p:nvPr/>
        </p:nvSpPr>
        <p:spPr>
          <a:xfrm>
            <a:off x="9627416" y="76884"/>
            <a:ext cx="2451787" cy="1033063"/>
          </a:xfrm>
          <a:prstGeom prst="rect">
            <a:avLst/>
          </a:prstGeom>
          <a:solidFill>
            <a:srgbClr val="86B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8A7FA940-C11B-4AA7-A476-2C56BD57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1422" y="-47807"/>
            <a:ext cx="2451786" cy="1341347"/>
          </a:xfrm>
        </p:spPr>
        <p:txBody>
          <a:bodyPr>
            <a:noAutofit/>
          </a:bodyPr>
          <a:lstStyle/>
          <a:p>
            <a:pPr algn="ctr"/>
            <a:r>
              <a:rPr lang="es-ES" sz="2400" dirty="0">
                <a:solidFill>
                  <a:srgbClr val="CFE1E7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Pruebas y Certificación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2F583FB2-8430-4843-9994-188A637E23AF}"/>
              </a:ext>
            </a:extLst>
          </p:cNvPr>
          <p:cNvSpPr txBox="1">
            <a:spLocks/>
          </p:cNvSpPr>
          <p:nvPr/>
        </p:nvSpPr>
        <p:spPr>
          <a:xfrm>
            <a:off x="10144387" y="2072900"/>
            <a:ext cx="987535" cy="1369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sz="11500" dirty="0">
              <a:solidFill>
                <a:srgbClr val="CFE1E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E66919B-490D-4267-8E50-2BC759AF8116}"/>
              </a:ext>
            </a:extLst>
          </p:cNvPr>
          <p:cNvSpPr txBox="1"/>
          <p:nvPr/>
        </p:nvSpPr>
        <p:spPr>
          <a:xfrm>
            <a:off x="474344" y="5638886"/>
            <a:ext cx="3895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u="sng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https://forms.gle/ScxWoK2qRyPhcuJs8</a:t>
            </a:r>
          </a:p>
        </p:txBody>
      </p:sp>
      <p:pic>
        <p:nvPicPr>
          <p:cNvPr id="3" name="Grabación de pantalla 2">
            <a:hlinkClick r:id="" action="ppaction://media"/>
            <a:extLst>
              <a:ext uri="{FF2B5EF4-FFF2-40B4-BE49-F238E27FC236}">
                <a16:creationId xmlns:a16="http://schemas.microsoft.com/office/drawing/2014/main" id="{F7DFA33E-732E-4A13-AACB-726865C5A17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79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2009" y="593415"/>
            <a:ext cx="3305204" cy="4962976"/>
          </a:xfrm>
          <a:prstGeom prst="rect">
            <a:avLst/>
          </a:prstGeom>
        </p:spPr>
      </p:pic>
      <p:graphicFrame>
        <p:nvGraphicFramePr>
          <p:cNvPr id="5" name="Tabla 8">
            <a:extLst>
              <a:ext uri="{FF2B5EF4-FFF2-40B4-BE49-F238E27FC236}">
                <a16:creationId xmlns:a16="http://schemas.microsoft.com/office/drawing/2014/main" id="{E292CA31-BF5A-495C-9FCC-39B6D373B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148591"/>
              </p:ext>
            </p:extLst>
          </p:nvPr>
        </p:nvGraphicFramePr>
        <p:xfrm>
          <a:off x="3758157" y="2072900"/>
          <a:ext cx="3479406" cy="670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39703">
                  <a:extLst>
                    <a:ext uri="{9D8B030D-6E8A-4147-A177-3AD203B41FA5}">
                      <a16:colId xmlns:a16="http://schemas.microsoft.com/office/drawing/2014/main" val="1174025913"/>
                    </a:ext>
                  </a:extLst>
                </a:gridCol>
                <a:gridCol w="1739703">
                  <a:extLst>
                    <a:ext uri="{9D8B030D-6E8A-4147-A177-3AD203B41FA5}">
                      <a16:colId xmlns:a16="http://schemas.microsoft.com/office/drawing/2014/main" val="1719281770"/>
                    </a:ext>
                  </a:extLst>
                </a:gridCol>
              </a:tblGrid>
              <a:tr h="240315">
                <a:tc gridSpan="2">
                  <a:txBody>
                    <a:bodyPr/>
                    <a:lstStyle/>
                    <a:p>
                      <a:r>
                        <a:rPr lang="es-ES" sz="1600" dirty="0">
                          <a:latin typeface="Arial Narrow" panose="020B0606020202030204" pitchFamily="34" charset="0"/>
                        </a:rPr>
                        <a:t>Prueba</a:t>
                      </a:r>
                      <a:endParaRPr lang="es-CO" sz="16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514428"/>
                  </a:ext>
                </a:extLst>
              </a:tr>
              <a:tr h="240315"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Arial Narrow" panose="020B0606020202030204" pitchFamily="34" charset="0"/>
                        </a:rPr>
                        <a:t>% Cumplimiento</a:t>
                      </a:r>
                      <a:endParaRPr lang="es-CO" sz="16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Arial Narrow" panose="020B0606020202030204" pitchFamily="34" charset="0"/>
                        </a:rPr>
                        <a:t>90,1 %</a:t>
                      </a:r>
                      <a:endParaRPr lang="es-CO" sz="16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054329"/>
                  </a:ext>
                </a:extLst>
              </a:tr>
            </a:tbl>
          </a:graphicData>
        </a:graphic>
      </p:graphicFrame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CA542CA7-0A39-4795-92A1-C1C8B6976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108658"/>
              </p:ext>
            </p:extLst>
          </p:nvPr>
        </p:nvGraphicFramePr>
        <p:xfrm>
          <a:off x="3758157" y="3328920"/>
          <a:ext cx="3002655" cy="13411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262952">
                  <a:extLst>
                    <a:ext uri="{9D8B030D-6E8A-4147-A177-3AD203B41FA5}">
                      <a16:colId xmlns:a16="http://schemas.microsoft.com/office/drawing/2014/main" val="3447474295"/>
                    </a:ext>
                  </a:extLst>
                </a:gridCol>
                <a:gridCol w="1739703">
                  <a:extLst>
                    <a:ext uri="{9D8B030D-6E8A-4147-A177-3AD203B41FA5}">
                      <a16:colId xmlns:a16="http://schemas.microsoft.com/office/drawing/2014/main" val="827903500"/>
                    </a:ext>
                  </a:extLst>
                </a:gridCol>
              </a:tblGrid>
              <a:tr h="131936">
                <a:tc>
                  <a:txBody>
                    <a:bodyPr/>
                    <a:lstStyle/>
                    <a:p>
                      <a:r>
                        <a:rPr lang="es-ES" sz="1600" b="0" dirty="0">
                          <a:latin typeface="Arial Narrow" panose="020B0606020202030204" pitchFamily="34" charset="0"/>
                        </a:rPr>
                        <a:t>Pendientes</a:t>
                      </a:r>
                      <a:endParaRPr lang="es-CO" sz="1600" b="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b="0" dirty="0">
                          <a:latin typeface="Arial Narrow" panose="020B0606020202030204" pitchFamily="34" charset="0"/>
                        </a:rPr>
                        <a:t>2</a:t>
                      </a:r>
                      <a:endParaRPr lang="es-CO" sz="1600" b="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71121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Arial Narrow" panose="020B0606020202030204" pitchFamily="34" charset="0"/>
                        </a:rPr>
                        <a:t>Total Pasó</a:t>
                      </a:r>
                      <a:endParaRPr lang="es-CO" sz="16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Arial Narrow" panose="020B0606020202030204" pitchFamily="34" charset="0"/>
                        </a:rPr>
                        <a:t>16</a:t>
                      </a:r>
                      <a:endParaRPr lang="es-CO" sz="16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2367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Arial Narrow" panose="020B0606020202030204" pitchFamily="34" charset="0"/>
                        </a:rPr>
                        <a:t>Total No Pasó</a:t>
                      </a:r>
                      <a:endParaRPr lang="es-CO" sz="16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Arial Narrow" panose="020B0606020202030204" pitchFamily="34" charset="0"/>
                        </a:rPr>
                        <a:t>3</a:t>
                      </a:r>
                      <a:endParaRPr lang="es-CO" sz="16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5862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Arial Narrow" panose="020B0606020202030204" pitchFamily="34" charset="0"/>
                        </a:rPr>
                        <a:t>TOTAL</a:t>
                      </a:r>
                      <a:endParaRPr lang="es-CO" sz="16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Arial Narrow" panose="020B0606020202030204" pitchFamily="34" charset="0"/>
                        </a:rPr>
                        <a:t>21</a:t>
                      </a:r>
                      <a:endParaRPr lang="es-CO" sz="16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886450"/>
                  </a:ext>
                </a:extLst>
              </a:tr>
            </a:tbl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92925D55-7850-4A46-BC19-CFAD2D74C2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9336855"/>
              </p:ext>
            </p:extLst>
          </p:nvPr>
        </p:nvGraphicFramePr>
        <p:xfrm>
          <a:off x="5632607" y="1371867"/>
          <a:ext cx="6377384" cy="3829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234035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Presentation Slides Mockup Template | Prezibase">
            <a:extLst>
              <a:ext uri="{FF2B5EF4-FFF2-40B4-BE49-F238E27FC236}">
                <a16:creationId xmlns:a16="http://schemas.microsoft.com/office/drawing/2014/main" id="{75EE126E-20E4-467B-90FB-15577E4A3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6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7BD27A3-D026-44DE-8B6C-5EFA1F1220F4}"/>
              </a:ext>
            </a:extLst>
          </p:cNvPr>
          <p:cNvSpPr/>
          <p:nvPr/>
        </p:nvSpPr>
        <p:spPr>
          <a:xfrm>
            <a:off x="0" y="68732"/>
            <a:ext cx="12192000" cy="6858000"/>
          </a:xfrm>
          <a:prstGeom prst="rect">
            <a:avLst/>
          </a:prstGeom>
          <a:solidFill>
            <a:schemeClr val="bg1">
              <a:alpha val="8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2C9209E-264A-4E0E-A971-F8C57ED25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100521"/>
            <a:ext cx="12192000" cy="81955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18859E1-E02F-46C6-819C-2196A2DFE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0" cy="53449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C5C05C-305E-4FB6-A97D-39DA5E46B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4256" y="81109"/>
            <a:ext cx="1505160" cy="13527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A5656B18-63B2-44CB-B4B6-9E82CFF6C81B}"/>
              </a:ext>
            </a:extLst>
          </p:cNvPr>
          <p:cNvSpPr/>
          <p:nvPr/>
        </p:nvSpPr>
        <p:spPr>
          <a:xfrm>
            <a:off x="10640290" y="62637"/>
            <a:ext cx="1293091" cy="129066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0CB632C-0B0B-4078-9855-4EA3FE9B0A32}"/>
              </a:ext>
            </a:extLst>
          </p:cNvPr>
          <p:cNvSpPr txBox="1">
            <a:spLocks/>
          </p:cNvSpPr>
          <p:nvPr/>
        </p:nvSpPr>
        <p:spPr>
          <a:xfrm>
            <a:off x="3974298" y="2166209"/>
            <a:ext cx="4243391" cy="2128502"/>
          </a:xfrm>
          <a:prstGeom prst="rect">
            <a:avLst/>
          </a:prstGeom>
          <a:solidFill>
            <a:srgbClr val="D9985D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12000" dirty="0">
                <a:solidFill>
                  <a:srgbClr val="F9EDE3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8</a:t>
            </a:r>
          </a:p>
          <a:p>
            <a:pPr algn="ctr">
              <a:lnSpc>
                <a:spcPct val="100000"/>
              </a:lnSpc>
            </a:pPr>
            <a:r>
              <a:rPr lang="es-ES" sz="2600" kern="1200" dirty="0">
                <a:solidFill>
                  <a:srgbClr val="F9EDE3"/>
                </a:solidFill>
                <a:effectLst/>
                <a:latin typeface="Arial Rounded MT Bold" panose="020F0704030504030204" pitchFamily="34" charset="0"/>
                <a:ea typeface="+mn-ea"/>
                <a:cs typeface="Calibri" panose="020F0502020204030204" pitchFamily="34" charset="0"/>
              </a:rPr>
              <a:t>Evidencia Funcional</a:t>
            </a:r>
            <a:endParaRPr lang="es-CO" sz="3900" dirty="0">
              <a:solidFill>
                <a:srgbClr val="F9EDE3"/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44D96E7-A069-4E81-A728-2D1E0914F28E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32298BF5-2684-4A84-9EB8-4E6B5E5A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1AA541CA-8A9F-43AA-96F4-B00B64EAB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905FE08-00B0-4142-A009-2BA7F9B3C60D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6905FE08-00B0-4142-A009-2BA7F9B3C60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4428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F9D2755-0FE9-4CF1-8003-3AF92018E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b="157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7BD27A3-D026-44DE-8B6C-5EFA1F1220F4}"/>
              </a:ext>
            </a:extLst>
          </p:cNvPr>
          <p:cNvSpPr/>
          <p:nvPr/>
        </p:nvSpPr>
        <p:spPr>
          <a:xfrm>
            <a:off x="-2" y="81109"/>
            <a:ext cx="12192000" cy="6858000"/>
          </a:xfrm>
          <a:prstGeom prst="rect">
            <a:avLst/>
          </a:prstGeom>
          <a:solidFill>
            <a:srgbClr val="DED4DE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0B63CF4-BE5B-45B8-8745-571A1517C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358" y="1106005"/>
            <a:ext cx="4007279" cy="34839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2C9209E-264A-4E0E-A971-F8C57ED25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100521"/>
            <a:ext cx="12192000" cy="81955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18859E1-E02F-46C6-819C-2196A2DFE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192000" cy="53449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C5C05C-305E-4FB6-A97D-39DA5E46B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4256" y="81109"/>
            <a:ext cx="1505160" cy="13527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A5656B18-63B2-44CB-B4B6-9E82CFF6C81B}"/>
              </a:ext>
            </a:extLst>
          </p:cNvPr>
          <p:cNvSpPr/>
          <p:nvPr/>
        </p:nvSpPr>
        <p:spPr>
          <a:xfrm>
            <a:off x="10640290" y="62637"/>
            <a:ext cx="1293091" cy="129066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0CB632C-0B0B-4078-9855-4EA3FE9B0A32}"/>
              </a:ext>
            </a:extLst>
          </p:cNvPr>
          <p:cNvSpPr txBox="1">
            <a:spLocks/>
          </p:cNvSpPr>
          <p:nvPr/>
        </p:nvSpPr>
        <p:spPr>
          <a:xfrm>
            <a:off x="3682420" y="4449247"/>
            <a:ext cx="4827154" cy="1503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Presentado por</a:t>
            </a:r>
          </a:p>
          <a:p>
            <a:pPr algn="ctr">
              <a:lnSpc>
                <a:spcPct val="100000"/>
              </a:lnSpc>
            </a:pPr>
            <a:r>
              <a:rPr lang="es-ES" sz="2000" dirty="0">
                <a:solidFill>
                  <a:srgbClr val="0B425A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Manuela Rodríguez Escobar</a:t>
            </a:r>
            <a:endParaRPr lang="es-CO" sz="2000" dirty="0">
              <a:solidFill>
                <a:srgbClr val="0B425A"/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78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2C9209E-264A-4E0E-A971-F8C57ED25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100521"/>
            <a:ext cx="12192000" cy="81955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18859E1-E02F-46C6-819C-2196A2DFE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192000" cy="53449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C5C05C-305E-4FB6-A97D-39DA5E46B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4256" y="81109"/>
            <a:ext cx="1505160" cy="13527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A5656B18-63B2-44CB-B4B6-9E82CFF6C81B}"/>
              </a:ext>
            </a:extLst>
          </p:cNvPr>
          <p:cNvSpPr/>
          <p:nvPr/>
        </p:nvSpPr>
        <p:spPr>
          <a:xfrm>
            <a:off x="10640290" y="62637"/>
            <a:ext cx="1293091" cy="129066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44D96E7-A069-4E81-A728-2D1E0914F28E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32298BF5-2684-4A84-9EB8-4E6B5E5A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1AA541CA-8A9F-43AA-96F4-B00B64EAB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905FE08-00B0-4142-A009-2BA7F9B3C60D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6905FE08-00B0-4142-A009-2BA7F9B3C60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858B896-3F28-4F6C-A9BC-62F99F30F85E}"/>
              </a:ext>
            </a:extLst>
          </p:cNvPr>
          <p:cNvSpPr txBox="1"/>
          <p:nvPr/>
        </p:nvSpPr>
        <p:spPr>
          <a:xfrm>
            <a:off x="3047999" y="5158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1800" kern="1200" dirty="0">
                <a:solidFill>
                  <a:srgbClr val="D9985D"/>
                </a:solidFill>
                <a:effectLst/>
                <a:latin typeface="Arial Rounded MT Bold" panose="020F0704030504030204" pitchFamily="34" charset="0"/>
                <a:ea typeface="+mn-ea"/>
                <a:cs typeface="Calibri" panose="020F0502020204030204" pitchFamily="34" charset="0"/>
              </a:rPr>
              <a:t>Evidencia Funcional</a:t>
            </a:r>
            <a:endParaRPr lang="es-CO" sz="2800" dirty="0">
              <a:solidFill>
                <a:srgbClr val="D9985D"/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User_Review">
            <a:hlinkClick r:id="" action="ppaction://media"/>
            <a:extLst>
              <a:ext uri="{FF2B5EF4-FFF2-40B4-BE49-F238E27FC236}">
                <a16:creationId xmlns:a16="http://schemas.microsoft.com/office/drawing/2014/main" id="{F131C479-C4A8-40DB-B1E4-B194E72A5D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709332" y="1524000"/>
            <a:ext cx="6773333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6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Qué se Aprende en Administración de Empresas? | ISEC">
            <a:extLst>
              <a:ext uri="{FF2B5EF4-FFF2-40B4-BE49-F238E27FC236}">
                <a16:creationId xmlns:a16="http://schemas.microsoft.com/office/drawing/2014/main" id="{FA1DA10A-42FA-4894-8481-18653CBF4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8" b="14361"/>
          <a:stretch/>
        </p:blipFill>
        <p:spPr bwMode="auto">
          <a:xfrm>
            <a:off x="-1" y="0"/>
            <a:ext cx="12192000" cy="692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7BD27A3-D026-44DE-8B6C-5EFA1F1220F4}"/>
              </a:ext>
            </a:extLst>
          </p:cNvPr>
          <p:cNvSpPr/>
          <p:nvPr/>
        </p:nvSpPr>
        <p:spPr>
          <a:xfrm>
            <a:off x="-1" y="-62637"/>
            <a:ext cx="12192000" cy="68580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2C9209E-264A-4E0E-A971-F8C57ED25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100521"/>
            <a:ext cx="12192000" cy="81955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18859E1-E02F-46C6-819C-2196A2DFE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0" cy="53449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C5C05C-305E-4FB6-A97D-39DA5E46B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4256" y="81109"/>
            <a:ext cx="1505160" cy="13527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A5656B18-63B2-44CB-B4B6-9E82CFF6C81B}"/>
              </a:ext>
            </a:extLst>
          </p:cNvPr>
          <p:cNvSpPr/>
          <p:nvPr/>
        </p:nvSpPr>
        <p:spPr>
          <a:xfrm>
            <a:off x="10640290" y="62637"/>
            <a:ext cx="1293091" cy="129066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0CB632C-0B0B-4078-9855-4EA3FE9B0A32}"/>
              </a:ext>
            </a:extLst>
          </p:cNvPr>
          <p:cNvSpPr txBox="1">
            <a:spLocks/>
          </p:cNvSpPr>
          <p:nvPr/>
        </p:nvSpPr>
        <p:spPr>
          <a:xfrm>
            <a:off x="825597" y="3691254"/>
            <a:ext cx="3213003" cy="2128502"/>
          </a:xfrm>
          <a:prstGeom prst="rect">
            <a:avLst/>
          </a:prstGeom>
          <a:solidFill>
            <a:srgbClr val="C79DA6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1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9</a:t>
            </a:r>
          </a:p>
          <a:p>
            <a:pPr algn="ctr">
              <a:lnSpc>
                <a:spcPct val="100000"/>
              </a:lnSpc>
            </a:pPr>
            <a:r>
              <a:rPr lang="es-ES" sz="2600" kern="120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+mn-ea"/>
                <a:cs typeface="Calibri" panose="020F0502020204030204" pitchFamily="34" charset="0"/>
              </a:rPr>
              <a:t>Mejoras Futuras</a:t>
            </a:r>
            <a:endParaRPr lang="es-CO" sz="3900" dirty="0">
              <a:solidFill>
                <a:schemeClr val="bg1"/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3771FA4-38D8-419D-BE6E-CDC0C77C2398}"/>
              </a:ext>
            </a:extLst>
          </p:cNvPr>
          <p:cNvGrpSpPr/>
          <p:nvPr/>
        </p:nvGrpSpPr>
        <p:grpSpPr>
          <a:xfrm>
            <a:off x="7565226" y="260940"/>
            <a:ext cx="2989227" cy="682958"/>
            <a:chOff x="9202773" y="5677704"/>
            <a:chExt cx="2989227" cy="682958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99FC3D9C-6F8A-448E-81D1-45D2704F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38804BBC-6395-4975-972A-ADE91F2C7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BAE678F-0415-4D67-876E-D6937FA2BBD1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BAE678F-0415-4D67-876E-D6937FA2BB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806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2C9209E-264A-4E0E-A971-F8C57ED254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6100521"/>
            <a:ext cx="12192000" cy="81955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18859E1-E02F-46C6-819C-2196A2DFE4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6935" y="-32344"/>
            <a:ext cx="12192000" cy="53449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C5C05C-305E-4FB6-A97D-39DA5E46B5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34256" y="81109"/>
            <a:ext cx="1505160" cy="13527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A5656B18-63B2-44CB-B4B6-9E82CFF6C81B}"/>
              </a:ext>
            </a:extLst>
          </p:cNvPr>
          <p:cNvSpPr/>
          <p:nvPr/>
        </p:nvSpPr>
        <p:spPr>
          <a:xfrm>
            <a:off x="10640290" y="62637"/>
            <a:ext cx="1293091" cy="129066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3771FA4-38D8-419D-BE6E-CDC0C77C2398}"/>
              </a:ext>
            </a:extLst>
          </p:cNvPr>
          <p:cNvGrpSpPr/>
          <p:nvPr/>
        </p:nvGrpSpPr>
        <p:grpSpPr>
          <a:xfrm>
            <a:off x="7565226" y="260940"/>
            <a:ext cx="2989227" cy="682958"/>
            <a:chOff x="9202773" y="5677704"/>
            <a:chExt cx="2989227" cy="682958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99FC3D9C-6F8A-448E-81D1-45D2704F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38804BBC-6395-4975-972A-ADE91F2C7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BAE678F-0415-4D67-876E-D6937FA2BBD1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BAE678F-0415-4D67-876E-D6937FA2BBD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ítulo 1">
            <a:extLst>
              <a:ext uri="{FF2B5EF4-FFF2-40B4-BE49-F238E27FC236}">
                <a16:creationId xmlns:a16="http://schemas.microsoft.com/office/drawing/2014/main" id="{E41C6704-364C-4DE4-883F-6B22E5B8D431}"/>
              </a:ext>
            </a:extLst>
          </p:cNvPr>
          <p:cNvSpPr txBox="1">
            <a:spLocks/>
          </p:cNvSpPr>
          <p:nvPr/>
        </p:nvSpPr>
        <p:spPr>
          <a:xfrm>
            <a:off x="7996680" y="5045959"/>
            <a:ext cx="4042736" cy="1129223"/>
          </a:xfrm>
          <a:prstGeom prst="rect">
            <a:avLst/>
          </a:prstGeom>
          <a:solidFill>
            <a:srgbClr val="C79DA6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72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 9</a:t>
            </a:r>
            <a:endParaRPr lang="es-CO" sz="3900" dirty="0">
              <a:solidFill>
                <a:schemeClr val="bg1"/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0FAD84A-EFDF-4386-9C50-F0A6F4E0BFA2}"/>
              </a:ext>
            </a:extLst>
          </p:cNvPr>
          <p:cNvSpPr txBox="1"/>
          <p:nvPr/>
        </p:nvSpPr>
        <p:spPr>
          <a:xfrm>
            <a:off x="8949648" y="5379737"/>
            <a:ext cx="2675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kern="120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+mn-ea"/>
                <a:cs typeface="Calibri" panose="020F0502020204030204" pitchFamily="34" charset="0"/>
              </a:rPr>
              <a:t>Mejoras Futuras</a:t>
            </a:r>
            <a:endParaRPr lang="es-CO" sz="2400" dirty="0"/>
          </a:p>
        </p:txBody>
      </p:sp>
      <p:pic>
        <p:nvPicPr>
          <p:cNvPr id="3" name="content4-ai">
            <a:hlinkClick r:id="" action="ppaction://media"/>
            <a:extLst>
              <a:ext uri="{FF2B5EF4-FFF2-40B4-BE49-F238E27FC236}">
                <a16:creationId xmlns:a16="http://schemas.microsoft.com/office/drawing/2014/main" id="{278024A1-F6C6-400A-9911-68CA83F822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88050" y="619773"/>
            <a:ext cx="4562936" cy="2521177"/>
          </a:xfrm>
          <a:prstGeom prst="rect">
            <a:avLst/>
          </a:prstGeom>
        </p:spPr>
      </p:pic>
      <p:pic>
        <p:nvPicPr>
          <p:cNvPr id="4" name="content6-author">
            <a:hlinkClick r:id="" action="ppaction://media"/>
            <a:extLst>
              <a:ext uri="{FF2B5EF4-FFF2-40B4-BE49-F238E27FC236}">
                <a16:creationId xmlns:a16="http://schemas.microsoft.com/office/drawing/2014/main" id="{1F4EA111-7A70-4040-8F04-6541ED75183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88049" y="3360147"/>
            <a:ext cx="4562936" cy="2566651"/>
          </a:xfrm>
          <a:prstGeom prst="rect">
            <a:avLst/>
          </a:prstGeom>
        </p:spPr>
      </p:pic>
      <p:pic>
        <p:nvPicPr>
          <p:cNvPr id="1028" name="Picture 4" descr="PowerBI-Logo – Learn BI Skills">
            <a:extLst>
              <a:ext uri="{FF2B5EF4-FFF2-40B4-BE49-F238E27FC236}">
                <a16:creationId xmlns:a16="http://schemas.microsoft.com/office/drawing/2014/main" id="{206FDD89-E335-4201-84C9-1CE2A7DB7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951" y="1501837"/>
            <a:ext cx="1362076" cy="13469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B56F4825-3BF2-4303-9585-BA2F8EF2A87A}"/>
              </a:ext>
            </a:extLst>
          </p:cNvPr>
          <p:cNvGrpSpPr/>
          <p:nvPr/>
        </p:nvGrpSpPr>
        <p:grpSpPr>
          <a:xfrm>
            <a:off x="6575320" y="2848752"/>
            <a:ext cx="1362076" cy="1346915"/>
            <a:chOff x="5078322" y="2627878"/>
            <a:chExt cx="1362076" cy="1346915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B9A02BAC-C0D9-4FBF-824C-95C8B9A665A0}"/>
                </a:ext>
              </a:extLst>
            </p:cNvPr>
            <p:cNvSpPr/>
            <p:nvPr/>
          </p:nvSpPr>
          <p:spPr>
            <a:xfrm>
              <a:off x="5078322" y="2627878"/>
              <a:ext cx="1362076" cy="1346915"/>
            </a:xfrm>
            <a:prstGeom prst="roundRect">
              <a:avLst>
                <a:gd name="adj" fmla="val 9124"/>
              </a:avLst>
            </a:prstGeom>
            <a:solidFill>
              <a:srgbClr val="B0CED8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BB0A46B7-D957-4C2D-B3E5-E4FFBE5C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0514" y="2737226"/>
              <a:ext cx="1297691" cy="1128217"/>
            </a:xfrm>
            <a:prstGeom prst="rect">
              <a:avLst/>
            </a:prstGeom>
          </p:spPr>
        </p:pic>
      </p:grpSp>
      <p:pic>
        <p:nvPicPr>
          <p:cNvPr id="10" name="¡Hola! Bienevenide a ManifiestaPoli">
            <a:hlinkClick r:id="" action="ppaction://media"/>
            <a:extLst>
              <a:ext uri="{FF2B5EF4-FFF2-40B4-BE49-F238E27FC236}">
                <a16:creationId xmlns:a16="http://schemas.microsoft.com/office/drawing/2014/main" id="{2FB12FDF-64B4-4007-BE93-A4EA7AE984B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22"/>
          <a:srcRect l="6193" t="6868" r="5071" b="5825"/>
          <a:stretch/>
        </p:blipFill>
        <p:spPr>
          <a:xfrm>
            <a:off x="10211389" y="1801061"/>
            <a:ext cx="1528507" cy="2673576"/>
          </a:xfrm>
          <a:prstGeom prst="rect">
            <a:avLst/>
          </a:prstGeom>
        </p:spPr>
      </p:pic>
      <p:pic>
        <p:nvPicPr>
          <p:cNvPr id="24" name="¡Hola! Bienevenide a ManifiestaPoli (2)">
            <a:hlinkClick r:id="" action="ppaction://media"/>
            <a:extLst>
              <a:ext uri="{FF2B5EF4-FFF2-40B4-BE49-F238E27FC236}">
                <a16:creationId xmlns:a16="http://schemas.microsoft.com/office/drawing/2014/main" id="{16020313-54CD-4B15-A850-1F0B732379E1}"/>
              </a:ext>
            </a:extLst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>
                  <p14:trim st="1092"/>
                </p14:media>
              </p:ext>
            </p:extLst>
          </p:nvPr>
        </p:nvPicPr>
        <p:blipFill rotWithShape="1">
          <a:blip r:embed="rId23"/>
          <a:srcRect t="-1016" b="1852"/>
          <a:stretch/>
        </p:blipFill>
        <p:spPr>
          <a:xfrm>
            <a:off x="8233627" y="1670845"/>
            <a:ext cx="1565556" cy="27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4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7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390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2C9209E-264A-4E0E-A971-F8C57ED25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100521"/>
            <a:ext cx="12192000" cy="81955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18859E1-E02F-46C6-819C-2196A2DFE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192000" cy="53449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C5C05C-305E-4FB6-A97D-39DA5E46B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4256" y="81109"/>
            <a:ext cx="1505160" cy="13527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A5656B18-63B2-44CB-B4B6-9E82CFF6C81B}"/>
              </a:ext>
            </a:extLst>
          </p:cNvPr>
          <p:cNvSpPr/>
          <p:nvPr/>
        </p:nvSpPr>
        <p:spPr>
          <a:xfrm>
            <a:off x="10640290" y="62637"/>
            <a:ext cx="1293091" cy="129066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0CB632C-0B0B-4078-9855-4EA3FE9B0A32}"/>
              </a:ext>
            </a:extLst>
          </p:cNvPr>
          <p:cNvSpPr txBox="1">
            <a:spLocks/>
          </p:cNvSpPr>
          <p:nvPr/>
        </p:nvSpPr>
        <p:spPr>
          <a:xfrm>
            <a:off x="7895644" y="3556308"/>
            <a:ext cx="3213003" cy="2128502"/>
          </a:xfrm>
          <a:prstGeom prst="rect">
            <a:avLst/>
          </a:prstGeom>
          <a:solidFill>
            <a:srgbClr val="1F6077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1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10</a:t>
            </a:r>
          </a:p>
          <a:p>
            <a:pPr algn="ctr">
              <a:lnSpc>
                <a:spcPct val="100000"/>
              </a:lnSpc>
            </a:pPr>
            <a:r>
              <a:rPr lang="es-ES" sz="2600" kern="120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+mn-ea"/>
                <a:cs typeface="Calibri" panose="020F0502020204030204" pitchFamily="34" charset="0"/>
              </a:rPr>
              <a:t>Información de Documentación y Alojamiento</a:t>
            </a:r>
            <a:endParaRPr lang="es-CO" sz="3900" dirty="0">
              <a:solidFill>
                <a:schemeClr val="bg1"/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3771FA4-38D8-419D-BE6E-CDC0C77C2398}"/>
              </a:ext>
            </a:extLst>
          </p:cNvPr>
          <p:cNvGrpSpPr/>
          <p:nvPr/>
        </p:nvGrpSpPr>
        <p:grpSpPr>
          <a:xfrm>
            <a:off x="7555576" y="267247"/>
            <a:ext cx="2989227" cy="682958"/>
            <a:chOff x="9202773" y="5677704"/>
            <a:chExt cx="2989227" cy="682958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99FC3D9C-6F8A-448E-81D1-45D2704F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38804BBC-6395-4975-972A-ADE91F2C7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BAE678F-0415-4D67-876E-D6937FA2BBD1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BAE678F-0415-4D67-876E-D6937FA2BB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Github logo animation">
            <a:hlinkClick r:id="" action="ppaction://media"/>
            <a:extLst>
              <a:ext uri="{FF2B5EF4-FFF2-40B4-BE49-F238E27FC236}">
                <a16:creationId xmlns:a16="http://schemas.microsoft.com/office/drawing/2014/main" id="{4C7D3F06-D59E-47A7-BE1D-BFDD085DB7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788773" y="1497957"/>
            <a:ext cx="2268836" cy="1276220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04063D4-1E44-453C-B52D-0A0585490C7C}"/>
              </a:ext>
            </a:extLst>
          </p:cNvPr>
          <p:cNvSpPr txBox="1"/>
          <p:nvPr/>
        </p:nvSpPr>
        <p:spPr>
          <a:xfrm>
            <a:off x="10356067" y="1841907"/>
            <a:ext cx="150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kern="1200" dirty="0">
                <a:solidFill>
                  <a:schemeClr val="bg1">
                    <a:lumMod val="50000"/>
                  </a:schemeClr>
                </a:solidFill>
                <a:effectLst/>
                <a:latin typeface="Arial Rounded MT Bold" panose="020F0704030504030204" pitchFamily="34" charset="0"/>
                <a:ea typeface="+mn-ea"/>
                <a:cs typeface="Calibri" panose="020F0502020204030204" pitchFamily="34" charset="0"/>
              </a:rPr>
              <a:t>Alojamiento</a:t>
            </a:r>
            <a:endParaRPr lang="es-CO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523B645-E176-4FD3-9496-733410A2E800}"/>
              </a:ext>
            </a:extLst>
          </p:cNvPr>
          <p:cNvSpPr txBox="1"/>
          <p:nvPr/>
        </p:nvSpPr>
        <p:spPr>
          <a:xfrm>
            <a:off x="2050828" y="572821"/>
            <a:ext cx="2800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kern="1200" dirty="0">
                <a:solidFill>
                  <a:schemeClr val="bg1">
                    <a:lumMod val="50000"/>
                  </a:schemeClr>
                </a:solidFill>
                <a:effectLst/>
                <a:latin typeface="Arial Rounded MT Bold" panose="020F0704030504030204" pitchFamily="34" charset="0"/>
                <a:ea typeface="+mn-ea"/>
                <a:cs typeface="Calibri" panose="020F0502020204030204" pitchFamily="34" charset="0"/>
              </a:rPr>
              <a:t>Satisfacción del Cliente</a:t>
            </a:r>
            <a:endParaRPr lang="es-CO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Gráfico de las respuestas de Formularios. Título de la pregunta: ¿Cómo calificarias la calidad del producto?. Número de respuestas: 1 respuesta.">
            <a:extLst>
              <a:ext uri="{FF2B5EF4-FFF2-40B4-BE49-F238E27FC236}">
                <a16:creationId xmlns:a16="http://schemas.microsoft.com/office/drawing/2014/main" id="{F659FA05-A153-4C84-83B8-9E93566F9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9" y="1009664"/>
            <a:ext cx="3369768" cy="160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áfico de las respuestas de Formularios. Título de la pregunta: ¿Qué tan satisfecha estás con el tiempo de ejecución del producto?. Número de respuestas: 1 respuesta.">
            <a:extLst>
              <a:ext uri="{FF2B5EF4-FFF2-40B4-BE49-F238E27FC236}">
                <a16:creationId xmlns:a16="http://schemas.microsoft.com/office/drawing/2014/main" id="{EE015E99-9E95-4FF7-B677-FFBCF1AA0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00" y="988532"/>
            <a:ext cx="3369769" cy="160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ráfico de las respuestas de Formularios. Título de la pregunta: ¿Cómo evaluaría la claridad precisión de la información proporcionada?. Número de respuestas: 1 respuesta.">
            <a:extLst>
              <a:ext uri="{FF2B5EF4-FFF2-40B4-BE49-F238E27FC236}">
                <a16:creationId xmlns:a16="http://schemas.microsoft.com/office/drawing/2014/main" id="{5DED4525-4AD5-421A-9DFB-4CDF9999A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34" y="2590490"/>
            <a:ext cx="3369767" cy="160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ráfico de las respuestas de Formularios. Título de la pregunta: Las entregas de valor ¿Fueron las esperadas?. Número de respuestas: 1 respuesta.">
            <a:extLst>
              <a:ext uri="{FF2B5EF4-FFF2-40B4-BE49-F238E27FC236}">
                <a16:creationId xmlns:a16="http://schemas.microsoft.com/office/drawing/2014/main" id="{AC937DC7-5CC6-4D42-AC3B-3F113D90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952" y="2590489"/>
            <a:ext cx="3369767" cy="160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ráfico de las respuestas de Formularios. Título de la pregunta: ¿Cómo calificarías tu experiencia general al interactuar con la aplicación?. Número de respuestas: 1 respuesta.">
            <a:extLst>
              <a:ext uri="{FF2B5EF4-FFF2-40B4-BE49-F238E27FC236}">
                <a16:creationId xmlns:a16="http://schemas.microsoft.com/office/drawing/2014/main" id="{82952B43-792F-444A-AAE8-E5C87B85A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29" y="4068554"/>
            <a:ext cx="3369768" cy="160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F3751A2-63D9-4A6A-A723-14906BA8DF03}"/>
              </a:ext>
            </a:extLst>
          </p:cNvPr>
          <p:cNvSpPr txBox="1"/>
          <p:nvPr/>
        </p:nvSpPr>
        <p:spPr>
          <a:xfrm>
            <a:off x="2269070" y="5649379"/>
            <a:ext cx="38950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u="sng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https://forms.gle/BUxPpxyG4jYwQSYg9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BEEC7E43-B7D9-4BAD-8DA1-8CD7CC9505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293154"/>
              </p:ext>
            </p:extLst>
          </p:nvPr>
        </p:nvGraphicFramePr>
        <p:xfrm>
          <a:off x="217489" y="1038695"/>
          <a:ext cx="6671376" cy="4520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</p:spTree>
    <p:extLst>
      <p:ext uri="{BB962C8B-B14F-4D97-AF65-F5344CB8AC3E}">
        <p14:creationId xmlns:p14="http://schemas.microsoft.com/office/powerpoint/2010/main" val="53349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0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magen 8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86BB296-6EE6-BFFD-35D0-12E3525B8E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3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Flecha">
            <a:extLst>
              <a:ext uri="{FF2B5EF4-FFF2-40B4-BE49-F238E27FC236}">
                <a16:creationId xmlns:a16="http://schemas.microsoft.com/office/drawing/2014/main" id="{C5334E36-53F3-50F3-C551-43E71E0A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pic>
        <p:nvPicPr>
          <p:cNvPr id="19" name="Picture 2" descr="Brechas de género: cada vez más amplias por la pandemia | Revista Pesquisa  Javeriana">
            <a:extLst>
              <a:ext uri="{FF2B5EF4-FFF2-40B4-BE49-F238E27FC236}">
                <a16:creationId xmlns:a16="http://schemas.microsoft.com/office/drawing/2014/main" id="{D7AF0756-32AF-401E-A316-A08D03272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9696" r="35798"/>
          <a:stretch/>
        </p:blipFill>
        <p:spPr bwMode="auto">
          <a:xfrm>
            <a:off x="9340000" y="4876439"/>
            <a:ext cx="2843533" cy="125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390605-9810-8585-37B2-C64D5B003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671" y="821780"/>
            <a:ext cx="2219037" cy="791659"/>
          </a:xfrm>
        </p:spPr>
        <p:txBody>
          <a:bodyPr>
            <a:normAutofit/>
          </a:bodyPr>
          <a:lstStyle/>
          <a:p>
            <a:pPr algn="ctr"/>
            <a:r>
              <a:rPr lang="es-ES" sz="3200" dirty="0">
                <a:solidFill>
                  <a:srgbClr val="0B425A"/>
                </a:solidFill>
                <a:latin typeface="Arial Rounded MT Bold" panose="020F0704030504030204" pitchFamily="34" charset="0"/>
              </a:rPr>
              <a:t>Contenido</a:t>
            </a:r>
            <a:endParaRPr lang="es-CO" sz="3200" dirty="0">
              <a:solidFill>
                <a:srgbClr val="0B425A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50" name="Picture 2" descr="Brechas de género: cada vez más amplias por la pandemia | Revista Pesquisa  Javeriana">
            <a:extLst>
              <a:ext uri="{FF2B5EF4-FFF2-40B4-BE49-F238E27FC236}">
                <a16:creationId xmlns:a16="http://schemas.microsoft.com/office/drawing/2014/main" id="{A209376E-0DC6-46CF-98E2-B04EDBBBC8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9696" r="-284"/>
          <a:stretch/>
        </p:blipFill>
        <p:spPr bwMode="auto">
          <a:xfrm>
            <a:off x="4915303" y="4873785"/>
            <a:ext cx="4441631" cy="125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7D00B5A-33AE-4485-95AE-175C23DA72F5}"/>
              </a:ext>
            </a:extLst>
          </p:cNvPr>
          <p:cNvSpPr/>
          <p:nvPr/>
        </p:nvSpPr>
        <p:spPr>
          <a:xfrm>
            <a:off x="-1522" y="4850526"/>
            <a:ext cx="12193522" cy="1300687"/>
          </a:xfrm>
          <a:prstGeom prst="rect">
            <a:avLst/>
          </a:prstGeom>
          <a:solidFill>
            <a:srgbClr val="CBE0E7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433666-D9A7-43DB-AAD7-E8145816643C}"/>
              </a:ext>
            </a:extLst>
          </p:cNvPr>
          <p:cNvSpPr txBox="1">
            <a:spLocks/>
          </p:cNvSpPr>
          <p:nvPr/>
        </p:nvSpPr>
        <p:spPr>
          <a:xfrm>
            <a:off x="4979065" y="1385344"/>
            <a:ext cx="5335349" cy="3457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2000" dirty="0">
                <a:solidFill>
                  <a:srgbClr val="0B425A"/>
                </a:solidFill>
                <a:latin typeface="Bahnschrift Light SemiCondensed" panose="020B0502040204020203" pitchFamily="34" charset="0"/>
                <a:cs typeface="Calibri" panose="020F0502020204030204" pitchFamily="34" charset="0"/>
              </a:rPr>
              <a:t>Introducción, Propósito, Alcance y Roles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rgbClr val="0B425A"/>
                </a:solidFill>
                <a:latin typeface="Bahnschrift Light SemiCondensed" panose="020B0502040204020203" pitchFamily="34" charset="0"/>
                <a:cs typeface="Calibri" panose="020F0502020204030204" pitchFamily="34" charset="0"/>
              </a:rPr>
              <a:t>Marco ágil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rgbClr val="0B425A"/>
                </a:solidFill>
                <a:latin typeface="Bahnschrift Light SemiCondensed" panose="020B0502040204020203" pitchFamily="34" charset="0"/>
                <a:cs typeface="Calibri" panose="020F0502020204030204" pitchFamily="34" charset="0"/>
              </a:rPr>
              <a:t>Mockups y Diagrama Conceptual</a:t>
            </a:r>
          </a:p>
          <a:p>
            <a:pPr>
              <a:lnSpc>
                <a:spcPct val="120000"/>
              </a:lnSpc>
            </a:pPr>
            <a:r>
              <a:rPr lang="es-CO" sz="2000" dirty="0">
                <a:solidFill>
                  <a:srgbClr val="0B425A"/>
                </a:solidFill>
                <a:latin typeface="Bahnschrift Light SemiCondensed" panose="020B0502040204020203" pitchFamily="34" charset="0"/>
                <a:cs typeface="Calibri" panose="020F0502020204030204" pitchFamily="34" charset="0"/>
              </a:rPr>
              <a:t>Arquitectura y Modelo de datos</a:t>
            </a:r>
          </a:p>
          <a:p>
            <a:pPr>
              <a:lnSpc>
                <a:spcPct val="120000"/>
              </a:lnSpc>
            </a:pPr>
            <a:r>
              <a:rPr lang="es-CO" sz="2000" dirty="0">
                <a:solidFill>
                  <a:srgbClr val="0B425A"/>
                </a:solidFill>
                <a:latin typeface="Bahnschrift Light SemiCondensed" panose="020B0502040204020203" pitchFamily="34" charset="0"/>
                <a:cs typeface="Calibri" panose="020F0502020204030204" pitchFamily="34" charset="0"/>
              </a:rPr>
              <a:t>Línea de tiempo de las Entregas del Proyecto</a:t>
            </a:r>
          </a:p>
          <a:p>
            <a:pPr>
              <a:lnSpc>
                <a:spcPct val="120000"/>
              </a:lnSpc>
            </a:pPr>
            <a:r>
              <a:rPr lang="es-CO" sz="2000" dirty="0">
                <a:solidFill>
                  <a:srgbClr val="0B425A"/>
                </a:solidFill>
                <a:latin typeface="Bahnschrift Light SemiCondensed" panose="020B0502040204020203" pitchFamily="34" charset="0"/>
                <a:cs typeface="Calibri" panose="020F0502020204030204" pitchFamily="34" charset="0"/>
              </a:rPr>
              <a:t>Funcionamiento de la Aplicación</a:t>
            </a:r>
          </a:p>
          <a:p>
            <a:pPr>
              <a:lnSpc>
                <a:spcPct val="120000"/>
              </a:lnSpc>
            </a:pPr>
            <a:r>
              <a:rPr lang="es-CO" sz="2000" dirty="0">
                <a:solidFill>
                  <a:srgbClr val="0B425A"/>
                </a:solidFill>
                <a:latin typeface="Bahnschrift Light SemiCondensed" panose="020B0502040204020203" pitchFamily="34" charset="0"/>
                <a:cs typeface="Calibri" panose="020F0502020204030204" pitchFamily="34" charset="0"/>
              </a:rPr>
              <a:t>Pruebas y Certificación</a:t>
            </a:r>
          </a:p>
          <a:p>
            <a:pPr>
              <a:lnSpc>
                <a:spcPct val="120000"/>
              </a:lnSpc>
            </a:pPr>
            <a:r>
              <a:rPr lang="es-CO" sz="2000" dirty="0">
                <a:solidFill>
                  <a:srgbClr val="0B425A"/>
                </a:solidFill>
                <a:latin typeface="Bahnschrift Light SemiCondensed" panose="020B0502040204020203" pitchFamily="34" charset="0"/>
                <a:cs typeface="Calibri" panose="020F0502020204030204" pitchFamily="34" charset="0"/>
              </a:rPr>
              <a:t>Evidencia del Funcional</a:t>
            </a:r>
          </a:p>
          <a:p>
            <a:pPr>
              <a:lnSpc>
                <a:spcPct val="120000"/>
              </a:lnSpc>
            </a:pPr>
            <a:r>
              <a:rPr lang="es-CO" sz="2000" dirty="0">
                <a:solidFill>
                  <a:srgbClr val="0B425A"/>
                </a:solidFill>
                <a:latin typeface="Bahnschrift Light SemiCondensed" panose="020B0502040204020203" pitchFamily="34" charset="0"/>
                <a:cs typeface="Calibri" panose="020F0502020204030204" pitchFamily="34" charset="0"/>
              </a:rPr>
              <a:t>Mejoras Futuras</a:t>
            </a:r>
          </a:p>
          <a:p>
            <a:pPr>
              <a:lnSpc>
                <a:spcPct val="120000"/>
              </a:lnSpc>
            </a:pPr>
            <a:r>
              <a:rPr lang="es-CO" sz="2000" dirty="0">
                <a:solidFill>
                  <a:srgbClr val="0B425A"/>
                </a:solidFill>
                <a:latin typeface="Bahnschrift Light SemiCondensed" panose="020B0502040204020203" pitchFamily="34" charset="0"/>
                <a:cs typeface="Calibri" panose="020F0502020204030204" pitchFamily="34" charset="0"/>
              </a:rPr>
              <a:t>Información de Documentación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6DC0CDD-F3D8-422A-A13C-EEF00A1A3E82}"/>
              </a:ext>
            </a:extLst>
          </p:cNvPr>
          <p:cNvSpPr txBox="1">
            <a:spLocks/>
          </p:cNvSpPr>
          <p:nvPr/>
        </p:nvSpPr>
        <p:spPr>
          <a:xfrm>
            <a:off x="1100269" y="1432169"/>
            <a:ext cx="598841" cy="3366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2000" dirty="0">
                <a:solidFill>
                  <a:srgbClr val="0B425A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1</a:t>
            </a:r>
          </a:p>
          <a:p>
            <a:pPr algn="ctr">
              <a:lnSpc>
                <a:spcPct val="100000"/>
              </a:lnSpc>
            </a:pPr>
            <a:r>
              <a:rPr lang="es-ES" sz="2000" dirty="0">
                <a:solidFill>
                  <a:srgbClr val="0B425A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2</a:t>
            </a:r>
          </a:p>
          <a:p>
            <a:pPr algn="ctr">
              <a:lnSpc>
                <a:spcPct val="100000"/>
              </a:lnSpc>
            </a:pPr>
            <a:r>
              <a:rPr lang="es-ES" sz="2000" dirty="0">
                <a:solidFill>
                  <a:srgbClr val="0B425A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3</a:t>
            </a:r>
          </a:p>
          <a:p>
            <a:pPr algn="ctr">
              <a:lnSpc>
                <a:spcPct val="100000"/>
              </a:lnSpc>
            </a:pPr>
            <a:r>
              <a:rPr lang="es-ES" sz="2000" dirty="0">
                <a:solidFill>
                  <a:srgbClr val="0B425A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s-ES" sz="2000" dirty="0">
                <a:solidFill>
                  <a:srgbClr val="0B425A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5</a:t>
            </a:r>
          </a:p>
          <a:p>
            <a:pPr algn="ctr">
              <a:lnSpc>
                <a:spcPct val="100000"/>
              </a:lnSpc>
            </a:pPr>
            <a:r>
              <a:rPr lang="es-ES" sz="2000" dirty="0">
                <a:solidFill>
                  <a:srgbClr val="0B425A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6</a:t>
            </a:r>
          </a:p>
          <a:p>
            <a:pPr algn="ctr">
              <a:lnSpc>
                <a:spcPct val="100000"/>
              </a:lnSpc>
            </a:pPr>
            <a:r>
              <a:rPr lang="es-ES" sz="2000" dirty="0">
                <a:solidFill>
                  <a:srgbClr val="0B425A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7</a:t>
            </a:r>
          </a:p>
          <a:p>
            <a:pPr algn="ctr">
              <a:lnSpc>
                <a:spcPct val="100000"/>
              </a:lnSpc>
            </a:pPr>
            <a:r>
              <a:rPr lang="es-ES" sz="2000" dirty="0">
                <a:solidFill>
                  <a:srgbClr val="0B425A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8</a:t>
            </a:r>
          </a:p>
          <a:p>
            <a:pPr algn="ctr">
              <a:lnSpc>
                <a:spcPct val="100000"/>
              </a:lnSpc>
            </a:pPr>
            <a:r>
              <a:rPr lang="es-ES" sz="2000" dirty="0">
                <a:solidFill>
                  <a:srgbClr val="0B425A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9</a:t>
            </a:r>
          </a:p>
          <a:p>
            <a:pPr algn="ctr">
              <a:lnSpc>
                <a:spcPct val="100000"/>
              </a:lnSpc>
            </a:pPr>
            <a:r>
              <a:rPr lang="es-ES" sz="2000" dirty="0">
                <a:solidFill>
                  <a:srgbClr val="0B425A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10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406338D-B520-44B6-8674-CDA034C314F5}"/>
              </a:ext>
            </a:extLst>
          </p:cNvPr>
          <p:cNvCxnSpPr/>
          <p:nvPr/>
        </p:nvCxnSpPr>
        <p:spPr>
          <a:xfrm>
            <a:off x="1628671" y="1721679"/>
            <a:ext cx="2954481" cy="0"/>
          </a:xfrm>
          <a:prstGeom prst="line">
            <a:avLst/>
          </a:prstGeom>
          <a:ln w="12700">
            <a:solidFill>
              <a:srgbClr val="0B425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47A84A0-0CE4-4A4D-8B77-51A270FD53F1}"/>
              </a:ext>
            </a:extLst>
          </p:cNvPr>
          <p:cNvCxnSpPr/>
          <p:nvPr/>
        </p:nvCxnSpPr>
        <p:spPr>
          <a:xfrm>
            <a:off x="1628671" y="2057458"/>
            <a:ext cx="2954481" cy="0"/>
          </a:xfrm>
          <a:prstGeom prst="line">
            <a:avLst/>
          </a:prstGeom>
          <a:ln w="12700">
            <a:solidFill>
              <a:srgbClr val="0B425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F2130EA-DCF3-45F6-9A86-D5BE417564D2}"/>
              </a:ext>
            </a:extLst>
          </p:cNvPr>
          <p:cNvCxnSpPr/>
          <p:nvPr/>
        </p:nvCxnSpPr>
        <p:spPr>
          <a:xfrm>
            <a:off x="1628671" y="2348560"/>
            <a:ext cx="2954481" cy="0"/>
          </a:xfrm>
          <a:prstGeom prst="line">
            <a:avLst/>
          </a:prstGeom>
          <a:ln w="12700">
            <a:solidFill>
              <a:srgbClr val="0B425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882F4D-E002-4130-A114-81EE479BC5B5}"/>
              </a:ext>
            </a:extLst>
          </p:cNvPr>
          <p:cNvCxnSpPr/>
          <p:nvPr/>
        </p:nvCxnSpPr>
        <p:spPr>
          <a:xfrm>
            <a:off x="1628670" y="2660209"/>
            <a:ext cx="2954481" cy="0"/>
          </a:xfrm>
          <a:prstGeom prst="line">
            <a:avLst/>
          </a:prstGeom>
          <a:ln w="12700">
            <a:solidFill>
              <a:srgbClr val="0B425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8019B70E-3A9F-49B2-9453-AF449138C70E}"/>
              </a:ext>
            </a:extLst>
          </p:cNvPr>
          <p:cNvGrpSpPr/>
          <p:nvPr/>
        </p:nvGrpSpPr>
        <p:grpSpPr>
          <a:xfrm>
            <a:off x="9013776" y="5218659"/>
            <a:ext cx="2989227" cy="682958"/>
            <a:chOff x="9202773" y="5677704"/>
            <a:chExt cx="2989227" cy="682958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21BE784-9355-457C-81B3-0413381EA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D67C5BA0-1833-426A-A48A-F7353289D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093C21A2-A95C-48D0-BB9E-9A6593EDF747}"/>
              </a:ext>
            </a:extLst>
          </p:cNvPr>
          <p:cNvSpPr/>
          <p:nvPr/>
        </p:nvSpPr>
        <p:spPr>
          <a:xfrm>
            <a:off x="10828867" y="5776415"/>
            <a:ext cx="228600" cy="59683"/>
          </a:xfrm>
          <a:prstGeom prst="rect">
            <a:avLst/>
          </a:prstGeom>
          <a:solidFill>
            <a:srgbClr val="CF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81750C6-CA57-2323-71EE-56456219089B}"/>
              </a:ext>
            </a:extLst>
          </p:cNvPr>
          <p:cNvCxnSpPr/>
          <p:nvPr/>
        </p:nvCxnSpPr>
        <p:spPr>
          <a:xfrm>
            <a:off x="1628669" y="2958412"/>
            <a:ext cx="2954481" cy="0"/>
          </a:xfrm>
          <a:prstGeom prst="line">
            <a:avLst/>
          </a:prstGeom>
          <a:ln w="12700">
            <a:solidFill>
              <a:srgbClr val="0B425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0F45F96D-0AC5-4CED-85D1-A970F07BF1D8}"/>
              </a:ext>
            </a:extLst>
          </p:cNvPr>
          <p:cNvCxnSpPr/>
          <p:nvPr/>
        </p:nvCxnSpPr>
        <p:spPr>
          <a:xfrm>
            <a:off x="1638943" y="3275199"/>
            <a:ext cx="2954481" cy="0"/>
          </a:xfrm>
          <a:prstGeom prst="line">
            <a:avLst/>
          </a:prstGeom>
          <a:ln w="12700">
            <a:solidFill>
              <a:srgbClr val="0B425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68172AA-DFAC-4DD8-8A06-F382A5C75037}"/>
              </a:ext>
            </a:extLst>
          </p:cNvPr>
          <p:cNvCxnSpPr/>
          <p:nvPr/>
        </p:nvCxnSpPr>
        <p:spPr>
          <a:xfrm>
            <a:off x="1638943" y="3581712"/>
            <a:ext cx="2954481" cy="0"/>
          </a:xfrm>
          <a:prstGeom prst="line">
            <a:avLst/>
          </a:prstGeom>
          <a:ln w="12700">
            <a:solidFill>
              <a:srgbClr val="0B425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71A406B-15E6-4310-AF7B-B0768433E712}"/>
              </a:ext>
            </a:extLst>
          </p:cNvPr>
          <p:cNvCxnSpPr/>
          <p:nvPr/>
        </p:nvCxnSpPr>
        <p:spPr>
          <a:xfrm>
            <a:off x="1628668" y="3898498"/>
            <a:ext cx="2954481" cy="0"/>
          </a:xfrm>
          <a:prstGeom prst="line">
            <a:avLst/>
          </a:prstGeom>
          <a:ln w="12700">
            <a:solidFill>
              <a:srgbClr val="0B425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4947470-9DF0-48EC-B674-B8569328C3CC}"/>
              </a:ext>
            </a:extLst>
          </p:cNvPr>
          <p:cNvCxnSpPr/>
          <p:nvPr/>
        </p:nvCxnSpPr>
        <p:spPr>
          <a:xfrm>
            <a:off x="1638943" y="4205010"/>
            <a:ext cx="2954481" cy="0"/>
          </a:xfrm>
          <a:prstGeom prst="line">
            <a:avLst/>
          </a:prstGeom>
          <a:ln w="12700">
            <a:solidFill>
              <a:srgbClr val="0B425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D9665282-37E0-47F6-B1E1-012E46BDD66B}"/>
              </a:ext>
            </a:extLst>
          </p:cNvPr>
          <p:cNvCxnSpPr/>
          <p:nvPr/>
        </p:nvCxnSpPr>
        <p:spPr>
          <a:xfrm>
            <a:off x="1649217" y="4501248"/>
            <a:ext cx="2954481" cy="0"/>
          </a:xfrm>
          <a:prstGeom prst="line">
            <a:avLst/>
          </a:prstGeom>
          <a:ln w="12700">
            <a:solidFill>
              <a:srgbClr val="0B425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45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Flecha">
            <a:extLst>
              <a:ext uri="{FF2B5EF4-FFF2-40B4-BE49-F238E27FC236}">
                <a16:creationId xmlns:a16="http://schemas.microsoft.com/office/drawing/2014/main" id="{C5334E36-53F3-50F3-C551-43E71E0A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A4A9E03E-0AA1-41F3-8824-350F507E3850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60B7A80-F775-4962-9C4D-BB05DCE2D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FAE098A-942B-4B1C-8740-401AA3100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99549" y="5782516"/>
                  <a:ext cx="299520" cy="84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La Educación y su labor vital en la igualdad de género - Magisnet">
            <a:extLst>
              <a:ext uri="{FF2B5EF4-FFF2-40B4-BE49-F238E27FC236}">
                <a16:creationId xmlns:a16="http://schemas.microsoft.com/office/drawing/2014/main" id="{F9505AB7-E3D8-4569-A437-9B272E0D5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0"/>
          <a:stretch/>
        </p:blipFill>
        <p:spPr bwMode="auto">
          <a:xfrm>
            <a:off x="1901717" y="1015671"/>
            <a:ext cx="8388565" cy="429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902CBFD-0F75-4C3D-A6E2-9BAB879A43B8}"/>
              </a:ext>
            </a:extLst>
          </p:cNvPr>
          <p:cNvSpPr/>
          <p:nvPr/>
        </p:nvSpPr>
        <p:spPr>
          <a:xfrm>
            <a:off x="1901717" y="1015671"/>
            <a:ext cx="8388565" cy="4296098"/>
          </a:xfrm>
          <a:prstGeom prst="rect">
            <a:avLst/>
          </a:prstGeom>
          <a:solidFill>
            <a:srgbClr val="E9E3E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4A7BE68-4C4B-4D21-BD54-0BCA8309E4FD}"/>
              </a:ext>
            </a:extLst>
          </p:cNvPr>
          <p:cNvSpPr/>
          <p:nvPr/>
        </p:nvSpPr>
        <p:spPr>
          <a:xfrm>
            <a:off x="1322915" y="546864"/>
            <a:ext cx="3738612" cy="3221572"/>
          </a:xfrm>
          <a:prstGeom prst="rect">
            <a:avLst/>
          </a:prstGeom>
          <a:solidFill>
            <a:srgbClr val="8B6D8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390605-9810-8585-37B2-C64D5B003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804" y="2157650"/>
            <a:ext cx="2732832" cy="1341347"/>
          </a:xfrm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rgbClr val="E4DCE4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Introducción Propósito y Alcance</a:t>
            </a:r>
            <a:endParaRPr lang="es-CO" sz="3200" dirty="0">
              <a:solidFill>
                <a:srgbClr val="E4DCE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118D9C9-410D-41AB-BC92-C2F9B2990B48}"/>
              </a:ext>
            </a:extLst>
          </p:cNvPr>
          <p:cNvSpPr txBox="1">
            <a:spLocks/>
          </p:cNvSpPr>
          <p:nvPr/>
        </p:nvSpPr>
        <p:spPr>
          <a:xfrm>
            <a:off x="2624562" y="787796"/>
            <a:ext cx="987535" cy="1369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1500" dirty="0">
                <a:solidFill>
                  <a:srgbClr val="E4DCE4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1</a:t>
            </a:r>
            <a:endParaRPr lang="es-CO" sz="11500" dirty="0">
              <a:solidFill>
                <a:srgbClr val="E4DCE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CF8B9D8-0AE4-4045-8658-BE841F04D6CD}"/>
              </a:ext>
            </a:extLst>
          </p:cNvPr>
          <p:cNvSpPr txBox="1">
            <a:spLocks/>
          </p:cNvSpPr>
          <p:nvPr/>
        </p:nvSpPr>
        <p:spPr>
          <a:xfrm>
            <a:off x="5283201" y="2877387"/>
            <a:ext cx="4630304" cy="1738742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2000" dirty="0">
                <a:solidFill>
                  <a:srgbClr val="0B425A"/>
                </a:solidFill>
                <a:latin typeface="Bahnschrift Light SemiCondensed" panose="020B0502040204020203" pitchFamily="34" charset="0"/>
                <a:cs typeface="Calibri" panose="020F0502020204030204" pitchFamily="34" charset="0"/>
              </a:rPr>
              <a:t>Este desarrollo se realiza con la finalidad de conocer si se presenta explotación, abuso u hostigamiento sexual en la Facultad de Ingeniería del Politécnico Colombiano Jaime Isaza Cadavid.</a:t>
            </a:r>
            <a:endParaRPr lang="es-CO" sz="2000" dirty="0">
              <a:solidFill>
                <a:srgbClr val="0B425A"/>
              </a:solidFill>
              <a:latin typeface="Bahnschrift Light SemiCondensed" panose="020B0502040204020203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26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Flecha">
            <a:extLst>
              <a:ext uri="{FF2B5EF4-FFF2-40B4-BE49-F238E27FC236}">
                <a16:creationId xmlns:a16="http://schemas.microsoft.com/office/drawing/2014/main" id="{C5334E36-53F3-50F3-C551-43E71E0A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A4A9E03E-0AA1-41F3-8824-350F507E3850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60B7A80-F775-4962-9C4D-BB05DCE2D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FAE098A-942B-4B1C-8740-401AA3100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64A7BE68-4C4B-4D21-BD54-0BCA8309E4FD}"/>
              </a:ext>
            </a:extLst>
          </p:cNvPr>
          <p:cNvSpPr/>
          <p:nvPr/>
        </p:nvSpPr>
        <p:spPr>
          <a:xfrm>
            <a:off x="9488889" y="2031660"/>
            <a:ext cx="2407961" cy="2224911"/>
          </a:xfrm>
          <a:prstGeom prst="rect">
            <a:avLst/>
          </a:prstGeom>
          <a:solidFill>
            <a:srgbClr val="8B6D8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390605-9810-8585-37B2-C64D5B003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453" y="3001170"/>
            <a:ext cx="2732832" cy="1341347"/>
          </a:xfrm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rgbClr val="E4DCE4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Roles</a:t>
            </a:r>
            <a:endParaRPr lang="es-CO" sz="3200" dirty="0">
              <a:solidFill>
                <a:srgbClr val="E4DCE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118D9C9-410D-41AB-BC92-C2F9B2990B48}"/>
              </a:ext>
            </a:extLst>
          </p:cNvPr>
          <p:cNvSpPr txBox="1">
            <a:spLocks/>
          </p:cNvSpPr>
          <p:nvPr/>
        </p:nvSpPr>
        <p:spPr>
          <a:xfrm>
            <a:off x="10174233" y="2059146"/>
            <a:ext cx="987535" cy="1369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1500" dirty="0">
                <a:solidFill>
                  <a:srgbClr val="E4DCE4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1</a:t>
            </a:r>
            <a:endParaRPr lang="es-CO" sz="11500" dirty="0">
              <a:solidFill>
                <a:srgbClr val="E4DCE4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4E2BFC95-E6FB-49BD-854D-213B2177BF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1878994"/>
              </p:ext>
            </p:extLst>
          </p:nvPr>
        </p:nvGraphicFramePr>
        <p:xfrm>
          <a:off x="757558" y="598531"/>
          <a:ext cx="8437845" cy="5419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4" name="Gráfico 13" descr="Perfil de mujer">
            <a:extLst>
              <a:ext uri="{FF2B5EF4-FFF2-40B4-BE49-F238E27FC236}">
                <a16:creationId xmlns:a16="http://schemas.microsoft.com/office/drawing/2014/main" id="{C2530E03-EE59-4152-8877-CC84AB5901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62625" y="435991"/>
            <a:ext cx="807889" cy="807889"/>
          </a:xfrm>
          <a:prstGeom prst="rect">
            <a:avLst/>
          </a:prstGeom>
        </p:spPr>
      </p:pic>
      <p:pic>
        <p:nvPicPr>
          <p:cNvPr id="16" name="Gráfico 15" descr="Colegiala">
            <a:extLst>
              <a:ext uri="{FF2B5EF4-FFF2-40B4-BE49-F238E27FC236}">
                <a16:creationId xmlns:a16="http://schemas.microsoft.com/office/drawing/2014/main" id="{27C32E06-27A0-4B2E-B0F6-FC34156591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45432" y="3975431"/>
            <a:ext cx="914400" cy="914400"/>
          </a:xfrm>
          <a:prstGeom prst="rect">
            <a:avLst/>
          </a:prstGeom>
        </p:spPr>
      </p:pic>
      <p:pic>
        <p:nvPicPr>
          <p:cNvPr id="18" name="Gráfico 17" descr="Perfil de mujer">
            <a:extLst>
              <a:ext uri="{FF2B5EF4-FFF2-40B4-BE49-F238E27FC236}">
                <a16:creationId xmlns:a16="http://schemas.microsoft.com/office/drawing/2014/main" id="{A7D0A9C5-6B93-4051-8D1C-B25C90C77E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37860" y="1820082"/>
            <a:ext cx="807889" cy="807889"/>
          </a:xfrm>
          <a:prstGeom prst="rect">
            <a:avLst/>
          </a:prstGeom>
        </p:spPr>
      </p:pic>
      <p:pic>
        <p:nvPicPr>
          <p:cNvPr id="19" name="Gráfico 18" descr="Perfil de mujer">
            <a:extLst>
              <a:ext uri="{FF2B5EF4-FFF2-40B4-BE49-F238E27FC236}">
                <a16:creationId xmlns:a16="http://schemas.microsoft.com/office/drawing/2014/main" id="{59FE5E32-05F7-4E78-8C32-7CA910F45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86884" y="5336350"/>
            <a:ext cx="807889" cy="807889"/>
          </a:xfrm>
          <a:prstGeom prst="rect">
            <a:avLst/>
          </a:prstGeom>
        </p:spPr>
      </p:pic>
      <p:pic>
        <p:nvPicPr>
          <p:cNvPr id="20" name="Gráfico 19" descr="Perfil de mujer">
            <a:extLst>
              <a:ext uri="{FF2B5EF4-FFF2-40B4-BE49-F238E27FC236}">
                <a16:creationId xmlns:a16="http://schemas.microsoft.com/office/drawing/2014/main" id="{65703084-ACEB-4A1E-96C9-D85F6AAFA7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24000" y="4035337"/>
            <a:ext cx="807889" cy="807889"/>
          </a:xfrm>
          <a:prstGeom prst="rect">
            <a:avLst/>
          </a:prstGeom>
        </p:spPr>
      </p:pic>
      <p:pic>
        <p:nvPicPr>
          <p:cNvPr id="21" name="Gráfico 20" descr="Perfil de mujer">
            <a:extLst>
              <a:ext uri="{FF2B5EF4-FFF2-40B4-BE49-F238E27FC236}">
                <a16:creationId xmlns:a16="http://schemas.microsoft.com/office/drawing/2014/main" id="{80E30829-E9EB-4635-B004-D9585BD027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23999" y="1775259"/>
            <a:ext cx="807889" cy="80788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787687B-EB0F-4400-95F4-EF815868F28A}"/>
              </a:ext>
            </a:extLst>
          </p:cNvPr>
          <p:cNvSpPr txBox="1"/>
          <p:nvPr/>
        </p:nvSpPr>
        <p:spPr>
          <a:xfrm>
            <a:off x="516443" y="1868048"/>
            <a:ext cx="1309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8B6D8B"/>
                </a:solidFill>
                <a:latin typeface="Bahnschrift Light Condensed" panose="020B0502040204020203" pitchFamily="34" charset="0"/>
              </a:rPr>
              <a:t>Manuela Rodríguez</a:t>
            </a:r>
            <a:endParaRPr lang="es-CO" sz="1600" dirty="0">
              <a:solidFill>
                <a:srgbClr val="8B6D8B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F695E19-B1C0-4436-82E5-E56A8B9E833B}"/>
              </a:ext>
            </a:extLst>
          </p:cNvPr>
          <p:cNvSpPr txBox="1"/>
          <p:nvPr/>
        </p:nvSpPr>
        <p:spPr>
          <a:xfrm>
            <a:off x="464071" y="4158808"/>
            <a:ext cx="1309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8B6D8B"/>
                </a:solidFill>
                <a:latin typeface="Bahnschrift Light Condensed" panose="020B0502040204020203" pitchFamily="34" charset="0"/>
              </a:rPr>
              <a:t>Manuela Rodríguez</a:t>
            </a:r>
            <a:endParaRPr lang="es-CO" sz="1600" dirty="0">
              <a:solidFill>
                <a:srgbClr val="8B6D8B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DDDDB44-770A-493F-9540-37AB96FDBF96}"/>
              </a:ext>
            </a:extLst>
          </p:cNvPr>
          <p:cNvSpPr txBox="1"/>
          <p:nvPr/>
        </p:nvSpPr>
        <p:spPr>
          <a:xfrm>
            <a:off x="6500520" y="5432738"/>
            <a:ext cx="1309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8B6D8B"/>
                </a:solidFill>
                <a:latin typeface="Bahnschrift Light Condensed" panose="020B0502040204020203" pitchFamily="34" charset="0"/>
              </a:rPr>
              <a:t>Manuela Rodríguez</a:t>
            </a:r>
            <a:endParaRPr lang="es-CO" sz="1600" dirty="0">
              <a:solidFill>
                <a:srgbClr val="8B6D8B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A62F597-31AF-435E-B2DA-0A128D983524}"/>
              </a:ext>
            </a:extLst>
          </p:cNvPr>
          <p:cNvSpPr txBox="1"/>
          <p:nvPr/>
        </p:nvSpPr>
        <p:spPr>
          <a:xfrm>
            <a:off x="8127331" y="1931640"/>
            <a:ext cx="1309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8B6D8B"/>
                </a:solidFill>
                <a:latin typeface="Bahnschrift Light Condensed" panose="020B0502040204020203" pitchFamily="34" charset="0"/>
              </a:rPr>
              <a:t>Manuela Rodríguez</a:t>
            </a:r>
            <a:endParaRPr lang="es-CO" sz="1600" dirty="0">
              <a:solidFill>
                <a:srgbClr val="8B6D8B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F3F9858-C0FF-42E4-A955-A6CBBA76C448}"/>
              </a:ext>
            </a:extLst>
          </p:cNvPr>
          <p:cNvSpPr txBox="1"/>
          <p:nvPr/>
        </p:nvSpPr>
        <p:spPr>
          <a:xfrm>
            <a:off x="6328673" y="543552"/>
            <a:ext cx="1309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8B6D8B"/>
                </a:solidFill>
                <a:latin typeface="Bahnschrift Light Condensed" panose="020B0502040204020203" pitchFamily="34" charset="0"/>
              </a:rPr>
              <a:t>Manuela Rodríguez</a:t>
            </a:r>
            <a:endParaRPr lang="es-CO" sz="1600" dirty="0">
              <a:solidFill>
                <a:srgbClr val="8B6D8B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62F9CCC-55D1-409F-A553-3443017DD5B2}"/>
              </a:ext>
            </a:extLst>
          </p:cNvPr>
          <p:cNvSpPr txBox="1"/>
          <p:nvPr/>
        </p:nvSpPr>
        <p:spPr>
          <a:xfrm>
            <a:off x="8167703" y="4278778"/>
            <a:ext cx="1309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>
                <a:solidFill>
                  <a:srgbClr val="A6A6A6"/>
                </a:solidFill>
                <a:latin typeface="Bahnschrift Light Condensed" panose="020B0502040204020203" pitchFamily="34" charset="0"/>
              </a:rPr>
              <a:t>Nataly</a:t>
            </a:r>
            <a:r>
              <a:rPr lang="es-ES" sz="1600" dirty="0">
                <a:solidFill>
                  <a:srgbClr val="A6A6A6"/>
                </a:solidFill>
                <a:latin typeface="Bahnschrift Light Condensed" panose="020B0502040204020203" pitchFamily="34" charset="0"/>
              </a:rPr>
              <a:t> Ramírez</a:t>
            </a:r>
            <a:endParaRPr lang="es-CO" sz="1600" dirty="0">
              <a:solidFill>
                <a:srgbClr val="A6A6A6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01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C8667D6-22C3-48EF-9BFA-864DE57774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graphicEl>
                                              <a:dgm id="{EC8667D6-22C3-48EF-9BFA-864DE57774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255C19B-B3E7-4167-ABE2-D79EF14B83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>
                                            <p:graphicEl>
                                              <a:dgm id="{8255C19B-B3E7-4167-ABE2-D79EF14B83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D4EEB97-C6D3-4510-8C3A-55D5B58B48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>
                                            <p:graphicEl>
                                              <a:dgm id="{7D4EEB97-C6D3-4510-8C3A-55D5B58B48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FFC4464-2F6D-417B-AE09-E64CD6174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graphicEl>
                                              <a:dgm id="{4FFC4464-2F6D-417B-AE09-E64CD61743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658C136-EAFE-4571-9F47-A233FB7F73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>
                                            <p:graphicEl>
                                              <a:dgm id="{F658C136-EAFE-4571-9F47-A233FB7F73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00FD962-2A12-4B37-A108-6F02325617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graphicEl>
                                              <a:dgm id="{D00FD962-2A12-4B37-A108-6F02325617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CA02A36-1AE7-4312-A836-469353FD45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graphicEl>
                                              <a:dgm id="{9CA02A36-1AE7-4312-A836-469353FD45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69272EA-534A-431A-ACE0-4569D80DC8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graphicEl>
                                              <a:dgm id="{C69272EA-534A-431A-ACE0-4569D80DC8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A273303-1A33-46AC-AD70-2929CD12EF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>
                                            <p:graphicEl>
                                              <a:dgm id="{5A273303-1A33-46AC-AD70-2929CD12EF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EC261C9-7DE9-4CB7-BBBC-5D014BEB57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>
                                            <p:graphicEl>
                                              <a:dgm id="{5EC261C9-7DE9-4CB7-BBBC-5D014BEB57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4683C89-19C2-48FA-9275-8BFFB4ED58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>
                                            <p:graphicEl>
                                              <a:dgm id="{84683C89-19C2-48FA-9275-8BFFB4ED58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6B66300-5A8D-4F6F-8D24-74767CE7C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>
                                            <p:graphicEl>
                                              <a:dgm id="{06B66300-5A8D-4F6F-8D24-74767CE7C2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Flecha">
            <a:extLst>
              <a:ext uri="{FF2B5EF4-FFF2-40B4-BE49-F238E27FC236}">
                <a16:creationId xmlns:a16="http://schemas.microsoft.com/office/drawing/2014/main" id="{C5334E36-53F3-50F3-C551-43E71E0A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9B0CBA76-5274-450C-B245-100C5C9C348F}"/>
              </a:ext>
            </a:extLst>
          </p:cNvPr>
          <p:cNvSpPr/>
          <p:nvPr/>
        </p:nvSpPr>
        <p:spPr>
          <a:xfrm>
            <a:off x="10487025" y="0"/>
            <a:ext cx="1592178" cy="1293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3" name="SCRUM">
            <a:hlinkClick r:id="" action="ppaction://media"/>
            <a:extLst>
              <a:ext uri="{FF2B5EF4-FFF2-40B4-BE49-F238E27FC236}">
                <a16:creationId xmlns:a16="http://schemas.microsoft.com/office/drawing/2014/main" id="{2867FCBE-0910-4D41-8216-72A7E3E84C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33783" y="621954"/>
            <a:ext cx="9516533" cy="5353050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A4A9E03E-0AA1-41F3-8824-350F507E3850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60B7A80-F775-4962-9C4D-BB05DCE2D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FAE098A-942B-4B1C-8740-401AA3100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Rectángulo 34">
            <a:extLst>
              <a:ext uri="{FF2B5EF4-FFF2-40B4-BE49-F238E27FC236}">
                <a16:creationId xmlns:a16="http://schemas.microsoft.com/office/drawing/2014/main" id="{A903C768-F6E2-4BA7-A695-4EDD7271F824}"/>
              </a:ext>
            </a:extLst>
          </p:cNvPr>
          <p:cNvSpPr/>
          <p:nvPr/>
        </p:nvSpPr>
        <p:spPr>
          <a:xfrm>
            <a:off x="81996" y="2149574"/>
            <a:ext cx="2152464" cy="2232986"/>
          </a:xfrm>
          <a:prstGeom prst="rect">
            <a:avLst/>
          </a:prstGeom>
          <a:solidFill>
            <a:srgbClr val="86B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8A7FA940-C11B-4AA7-A476-2C56BD57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38" y="3129901"/>
            <a:ext cx="1962414" cy="1341347"/>
          </a:xfrm>
        </p:spPr>
        <p:txBody>
          <a:bodyPr>
            <a:noAutofit/>
          </a:bodyPr>
          <a:lstStyle/>
          <a:p>
            <a:pPr algn="ctr"/>
            <a:r>
              <a:rPr lang="es-ES" sz="2800" dirty="0">
                <a:solidFill>
                  <a:srgbClr val="CFE1E7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Marco ágil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2F583FB2-8430-4843-9994-188A637E23AF}"/>
              </a:ext>
            </a:extLst>
          </p:cNvPr>
          <p:cNvSpPr txBox="1">
            <a:spLocks/>
          </p:cNvSpPr>
          <p:nvPr/>
        </p:nvSpPr>
        <p:spPr>
          <a:xfrm>
            <a:off x="661878" y="2188131"/>
            <a:ext cx="987535" cy="1369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1500" dirty="0">
                <a:solidFill>
                  <a:srgbClr val="CFE1E7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2</a:t>
            </a:r>
            <a:endParaRPr lang="es-CO" sz="11500" dirty="0">
              <a:solidFill>
                <a:srgbClr val="CFE1E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2209DF81-82EB-4A04-B508-FD22FC04CB46}"/>
              </a:ext>
            </a:extLst>
          </p:cNvPr>
          <p:cNvSpPr txBox="1"/>
          <p:nvPr/>
        </p:nvSpPr>
        <p:spPr>
          <a:xfrm>
            <a:off x="3371850" y="457304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 Rounded MT Bold" panose="020F0704030504030204" pitchFamily="34" charset="0"/>
              </a:rPr>
              <a:t>SPRINT BACKLOG</a:t>
            </a:r>
            <a:endParaRPr lang="es-C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4D194EF8-A347-4727-A34A-CAB4DC9949A5}"/>
              </a:ext>
            </a:extLst>
          </p:cNvPr>
          <p:cNvSpPr txBox="1"/>
          <p:nvPr/>
        </p:nvSpPr>
        <p:spPr>
          <a:xfrm>
            <a:off x="6207181" y="457304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 Rounded MT Bold" panose="020F0704030504030204" pitchFamily="34" charset="0"/>
              </a:rPr>
              <a:t>PLANNING</a:t>
            </a:r>
            <a:endParaRPr lang="es-C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ADF9FBCB-DCE6-484C-87B3-6F909DD7A61A}"/>
              </a:ext>
            </a:extLst>
          </p:cNvPr>
          <p:cNvSpPr txBox="1"/>
          <p:nvPr/>
        </p:nvSpPr>
        <p:spPr>
          <a:xfrm rot="2697246">
            <a:off x="6802666" y="1864981"/>
            <a:ext cx="2242973" cy="2016152"/>
          </a:xfrm>
          <a:prstGeom prst="rect">
            <a:avLst/>
          </a:prstGeom>
          <a:noFill/>
        </p:spPr>
        <p:txBody>
          <a:bodyPr wrap="square" rtlCol="0">
            <a:prstTxWarp prst="textCircle">
              <a:avLst>
                <a:gd name="adj" fmla="val 14503769"/>
              </a:avLst>
            </a:prstTxWarp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 Rounded MT Bold" panose="020F0704030504030204" pitchFamily="34" charset="0"/>
              </a:rPr>
              <a:t>IMPLEMENTATION</a:t>
            </a:r>
            <a:endParaRPr lang="es-C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70CF8858-220B-4411-BC8E-CCD45DD643D8}"/>
              </a:ext>
            </a:extLst>
          </p:cNvPr>
          <p:cNvSpPr txBox="1"/>
          <p:nvPr/>
        </p:nvSpPr>
        <p:spPr>
          <a:xfrm rot="20469892">
            <a:off x="6027722" y="1737878"/>
            <a:ext cx="2242973" cy="1719249"/>
          </a:xfrm>
          <a:prstGeom prst="rect">
            <a:avLst/>
          </a:prstGeom>
          <a:noFill/>
        </p:spPr>
        <p:txBody>
          <a:bodyPr wrap="square" rtlCol="0">
            <a:prstTxWarp prst="textCircle">
              <a:avLst>
                <a:gd name="adj" fmla="val 12959968"/>
              </a:avLst>
            </a:prstTxWarp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REVIEW</a:t>
            </a:r>
            <a:endParaRPr lang="es-C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932B2224-2A6F-4DF3-910C-1023F3F3A312}"/>
              </a:ext>
            </a:extLst>
          </p:cNvPr>
          <p:cNvSpPr txBox="1"/>
          <p:nvPr/>
        </p:nvSpPr>
        <p:spPr>
          <a:xfrm>
            <a:off x="8944904" y="4457832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DEFINITION OF DONE</a:t>
            </a:r>
            <a:endParaRPr lang="es-C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C17221B6-77CF-4BA6-A205-65697F4FF709}"/>
              </a:ext>
            </a:extLst>
          </p:cNvPr>
          <p:cNvSpPr txBox="1"/>
          <p:nvPr/>
        </p:nvSpPr>
        <p:spPr>
          <a:xfrm>
            <a:off x="3714342" y="3536059"/>
            <a:ext cx="179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AEBEC7"/>
                </a:solidFill>
                <a:latin typeface="Arial Rounded MT Bold" panose="020F0704030504030204" pitchFamily="34" charset="0"/>
              </a:rPr>
              <a:t>RETROSPECT</a:t>
            </a:r>
            <a:endParaRPr lang="es-CO" dirty="0">
              <a:solidFill>
                <a:srgbClr val="AEBEC7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61" name="Gráfico 60">
            <a:extLst>
              <a:ext uri="{FF2B5EF4-FFF2-40B4-BE49-F238E27FC236}">
                <a16:creationId xmlns:a16="http://schemas.microsoft.com/office/drawing/2014/main" id="{9528FCBA-493F-4B50-A35F-28A637F2E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768582"/>
              </p:ext>
            </p:extLst>
          </p:nvPr>
        </p:nvGraphicFramePr>
        <p:xfrm>
          <a:off x="6060173" y="1865727"/>
          <a:ext cx="2614319" cy="259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62" name="Gráfico 61">
            <a:extLst>
              <a:ext uri="{FF2B5EF4-FFF2-40B4-BE49-F238E27FC236}">
                <a16:creationId xmlns:a16="http://schemas.microsoft.com/office/drawing/2014/main" id="{570C91A0-22D1-4A48-BAC8-EF54F61469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6387328"/>
              </p:ext>
            </p:extLst>
          </p:nvPr>
        </p:nvGraphicFramePr>
        <p:xfrm>
          <a:off x="7924004" y="-71799"/>
          <a:ext cx="2438400" cy="2163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63" name="Gráfico 62">
            <a:extLst>
              <a:ext uri="{FF2B5EF4-FFF2-40B4-BE49-F238E27FC236}">
                <a16:creationId xmlns:a16="http://schemas.microsoft.com/office/drawing/2014/main" id="{D510288A-6F29-488C-8997-42457BFB6E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5547488"/>
              </p:ext>
            </p:extLst>
          </p:nvPr>
        </p:nvGraphicFramePr>
        <p:xfrm>
          <a:off x="9880382" y="2018677"/>
          <a:ext cx="1884252" cy="1821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64" name="CuadroTexto 63">
            <a:extLst>
              <a:ext uri="{FF2B5EF4-FFF2-40B4-BE49-F238E27FC236}">
                <a16:creationId xmlns:a16="http://schemas.microsoft.com/office/drawing/2014/main" id="{8192C1B0-D4C4-4EFF-A4E4-A1528BFF4A4C}"/>
              </a:ext>
            </a:extLst>
          </p:cNvPr>
          <p:cNvSpPr txBox="1"/>
          <p:nvPr/>
        </p:nvSpPr>
        <p:spPr>
          <a:xfrm>
            <a:off x="10040741" y="3592635"/>
            <a:ext cx="1791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AEBEC7"/>
                </a:solidFill>
                <a:latin typeface="Arial Rounded MT Bold" panose="020F0704030504030204" pitchFamily="34" charset="0"/>
              </a:rPr>
              <a:t>48% </a:t>
            </a:r>
            <a:r>
              <a:rPr lang="es-ES" sz="1600" dirty="0" err="1">
                <a:solidFill>
                  <a:srgbClr val="AEBEC7"/>
                </a:solidFill>
                <a:latin typeface="Arial Rounded MT Bold" panose="020F0704030504030204" pitchFamily="34" charset="0"/>
              </a:rPr>
              <a:t>Completed</a:t>
            </a:r>
            <a:endParaRPr lang="es-CO" sz="1600" dirty="0">
              <a:solidFill>
                <a:srgbClr val="AEBEC7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5" name="Gráfico 64" descr="Reloj de arena">
            <a:extLst>
              <a:ext uri="{FF2B5EF4-FFF2-40B4-BE49-F238E27FC236}">
                <a16:creationId xmlns:a16="http://schemas.microsoft.com/office/drawing/2014/main" id="{F642E3CA-62E9-47DA-866B-7E7F40321F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4700" y="2538080"/>
            <a:ext cx="679104" cy="679104"/>
          </a:xfrm>
          <a:prstGeom prst="rect">
            <a:avLst/>
          </a:prstGeom>
        </p:spPr>
      </p:pic>
      <p:pic>
        <p:nvPicPr>
          <p:cNvPr id="67" name="Gráfico 66" descr="Bombilla y engranaje">
            <a:extLst>
              <a:ext uri="{FF2B5EF4-FFF2-40B4-BE49-F238E27FC236}">
                <a16:creationId xmlns:a16="http://schemas.microsoft.com/office/drawing/2014/main" id="{96FA938C-7D33-4016-A966-C5B47EA8BA7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13439" y="53428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8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00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6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6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4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000"/>
                            </p:stCondLst>
                            <p:childTnLst>
                              <p:par>
                                <p:cTn id="4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9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  <p:bldLst>
      <p:bldP spid="53" grpId="0"/>
      <p:bldP spid="55" grpId="0"/>
      <p:bldP spid="56" grpId="0"/>
      <p:bldP spid="57" grpId="0"/>
      <p:bldP spid="59" grpId="0"/>
      <p:bldP spid="60" grpId="0"/>
      <p:bldGraphic spid="61" grpId="0">
        <p:bldAsOne/>
      </p:bldGraphic>
      <p:bldGraphic spid="62" grpId="0">
        <p:bldAsOne/>
      </p:bldGraphic>
      <p:bldGraphic spid="63" grpId="0">
        <p:bldSub>
          <a:bldChart bld="category"/>
        </p:bldSub>
      </p:bldGraphic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Flecha">
            <a:extLst>
              <a:ext uri="{FF2B5EF4-FFF2-40B4-BE49-F238E27FC236}">
                <a16:creationId xmlns:a16="http://schemas.microsoft.com/office/drawing/2014/main" id="{C5334E36-53F3-50F3-C551-43E71E0A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pic>
        <p:nvPicPr>
          <p:cNvPr id="2050" name="Picture 2" descr="Sexo vs género: ¿Por qué es importante conocer las diferencias? | Comisión  Nacional para Prevenir y Erradicar la Violencia Contra las Mujeres |  Gobierno | gob.mx">
            <a:extLst>
              <a:ext uri="{FF2B5EF4-FFF2-40B4-BE49-F238E27FC236}">
                <a16:creationId xmlns:a16="http://schemas.microsoft.com/office/drawing/2014/main" id="{A997FF9C-5A15-4709-8501-B1FFD0C2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714" y="1114570"/>
            <a:ext cx="8141753" cy="422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ángulo 49">
            <a:extLst>
              <a:ext uri="{FF2B5EF4-FFF2-40B4-BE49-F238E27FC236}">
                <a16:creationId xmlns:a16="http://schemas.microsoft.com/office/drawing/2014/main" id="{803C7CCE-3157-4C66-AF2D-C2B7BCB75F22}"/>
              </a:ext>
            </a:extLst>
          </p:cNvPr>
          <p:cNvSpPr/>
          <p:nvPr/>
        </p:nvSpPr>
        <p:spPr>
          <a:xfrm>
            <a:off x="903232" y="1081262"/>
            <a:ext cx="9963770" cy="42960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41EE7E5F-4378-4BF9-BEDA-357309593457}"/>
              </a:ext>
            </a:extLst>
          </p:cNvPr>
          <p:cNvSpPr txBox="1"/>
          <p:nvPr/>
        </p:nvSpPr>
        <p:spPr>
          <a:xfrm>
            <a:off x="6367898" y="1215111"/>
            <a:ext cx="1343931" cy="3356670"/>
          </a:xfrm>
          <a:prstGeom prst="roundRect">
            <a:avLst/>
          </a:prstGeom>
          <a:solidFill>
            <a:srgbClr val="CFE1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4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Sprint’s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22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HU’s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7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HU’s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Fecha Fin</a:t>
            </a:r>
          </a:p>
          <a:p>
            <a:pPr algn="ctr"/>
            <a:r>
              <a:rPr lang="es-ES" sz="16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28/Mayo/2023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1600" b="1" dirty="0">
                <a:solidFill>
                  <a:srgbClr val="FF6565"/>
                </a:solidFill>
                <a:latin typeface="Bahnschrift Light Condensed" panose="020B0502040204020203" pitchFamily="34" charset="0"/>
              </a:rPr>
              <a:t>8/Junio/2023</a:t>
            </a:r>
          </a:p>
          <a:p>
            <a:pPr algn="ctr"/>
            <a:endParaRPr lang="es-ES" sz="16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16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</p:txBody>
      </p:sp>
      <p:graphicFrame>
        <p:nvGraphicFramePr>
          <p:cNvPr id="52" name="Gráfico 51">
            <a:extLst>
              <a:ext uri="{FF2B5EF4-FFF2-40B4-BE49-F238E27FC236}">
                <a16:creationId xmlns:a16="http://schemas.microsoft.com/office/drawing/2014/main" id="{89C780AE-E240-498C-B182-D47B4709BB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1573631"/>
              </p:ext>
            </p:extLst>
          </p:nvPr>
        </p:nvGraphicFramePr>
        <p:xfrm>
          <a:off x="5595587" y="2827810"/>
          <a:ext cx="2614319" cy="259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8" name="CuadroTexto 47">
            <a:extLst>
              <a:ext uri="{FF2B5EF4-FFF2-40B4-BE49-F238E27FC236}">
                <a16:creationId xmlns:a16="http://schemas.microsoft.com/office/drawing/2014/main" id="{23C5BA18-5F11-4E93-8C7A-D64F64CF1579}"/>
              </a:ext>
            </a:extLst>
          </p:cNvPr>
          <p:cNvSpPr txBox="1"/>
          <p:nvPr/>
        </p:nvSpPr>
        <p:spPr>
          <a:xfrm>
            <a:off x="2336873" y="1488931"/>
            <a:ext cx="1343931" cy="2581275"/>
          </a:xfrm>
          <a:prstGeom prst="roundRect">
            <a:avLst/>
          </a:prstGeom>
          <a:solidFill>
            <a:srgbClr val="CFE1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6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Sprint’s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5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HU’s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Fecha Fin</a:t>
            </a:r>
          </a:p>
          <a:p>
            <a:pPr algn="ctr"/>
            <a:r>
              <a:rPr lang="es-ES" sz="16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03/Abril/2023</a:t>
            </a:r>
          </a:p>
          <a:p>
            <a:pPr algn="ctr"/>
            <a:endParaRPr lang="es-ES" sz="16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</p:txBody>
      </p:sp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32B1C089-FC96-48D0-849A-979603F938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4805342"/>
              </p:ext>
            </p:extLst>
          </p:nvPr>
        </p:nvGraphicFramePr>
        <p:xfrm>
          <a:off x="1549879" y="2826219"/>
          <a:ext cx="2614319" cy="259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7" name="CuadroTexto 46">
            <a:extLst>
              <a:ext uri="{FF2B5EF4-FFF2-40B4-BE49-F238E27FC236}">
                <a16:creationId xmlns:a16="http://schemas.microsoft.com/office/drawing/2014/main" id="{5E80E4CF-E7BA-48C2-8A7A-12330A2EE809}"/>
              </a:ext>
            </a:extLst>
          </p:cNvPr>
          <p:cNvSpPr txBox="1"/>
          <p:nvPr/>
        </p:nvSpPr>
        <p:spPr>
          <a:xfrm>
            <a:off x="4347254" y="2595072"/>
            <a:ext cx="1343931" cy="2613541"/>
          </a:xfrm>
          <a:prstGeom prst="roundRect">
            <a:avLst/>
          </a:prstGeom>
          <a:solidFill>
            <a:srgbClr val="CFE1E7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5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Sprint’s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32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HU’s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22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HU’s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Fecha Fin</a:t>
            </a:r>
          </a:p>
          <a:p>
            <a:pPr algn="ctr"/>
            <a:r>
              <a:rPr lang="es-ES" sz="16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08/Mayo/2023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F7B6F011-DE43-4A3F-AFF6-EAFE86CE2276}"/>
              </a:ext>
            </a:extLst>
          </p:cNvPr>
          <p:cNvSpPr txBox="1"/>
          <p:nvPr/>
        </p:nvSpPr>
        <p:spPr>
          <a:xfrm>
            <a:off x="285630" y="2616350"/>
            <a:ext cx="1343931" cy="2312015"/>
          </a:xfrm>
          <a:prstGeom prst="roundRect">
            <a:avLst/>
          </a:prstGeom>
          <a:solidFill>
            <a:srgbClr val="CFE1E7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1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Sprint’s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3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HU’s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Fecha Fin</a:t>
            </a:r>
          </a:p>
          <a:p>
            <a:pPr algn="ctr"/>
            <a:r>
              <a:rPr lang="es-ES" sz="16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09/Marzo/2023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4A9E03E-0AA1-41F3-8824-350F507E3850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60B7A80-F775-4962-9C4D-BB05DCE2D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FAE098A-942B-4B1C-8740-401AA3100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64A7BE68-4C4B-4D21-BD54-0BCA8309E4FD}"/>
              </a:ext>
            </a:extLst>
          </p:cNvPr>
          <p:cNvSpPr/>
          <p:nvPr/>
        </p:nvSpPr>
        <p:spPr>
          <a:xfrm>
            <a:off x="9911796" y="1978124"/>
            <a:ext cx="2152464" cy="2232986"/>
          </a:xfrm>
          <a:prstGeom prst="rect">
            <a:avLst/>
          </a:prstGeom>
          <a:solidFill>
            <a:srgbClr val="86B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797328D1-EF1F-42AB-9160-6BCA310B58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4134036"/>
              </p:ext>
            </p:extLst>
          </p:nvPr>
        </p:nvGraphicFramePr>
        <p:xfrm>
          <a:off x="-192935" y="1196929"/>
          <a:ext cx="2614319" cy="259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32390605-9810-8585-37B2-C64D5B003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238" y="2958451"/>
            <a:ext cx="1962414" cy="1341347"/>
          </a:xfrm>
        </p:spPr>
        <p:txBody>
          <a:bodyPr>
            <a:noAutofit/>
          </a:bodyPr>
          <a:lstStyle/>
          <a:p>
            <a:pPr algn="ctr"/>
            <a:r>
              <a:rPr lang="es-ES" sz="2800" dirty="0">
                <a:solidFill>
                  <a:srgbClr val="CFE1E7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Marco ágil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118D9C9-410D-41AB-BC92-C2F9B2990B48}"/>
              </a:ext>
            </a:extLst>
          </p:cNvPr>
          <p:cNvSpPr txBox="1">
            <a:spLocks/>
          </p:cNvSpPr>
          <p:nvPr/>
        </p:nvSpPr>
        <p:spPr>
          <a:xfrm>
            <a:off x="10491678" y="2016681"/>
            <a:ext cx="987535" cy="1369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1500" dirty="0">
                <a:solidFill>
                  <a:srgbClr val="CFE1E7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2</a:t>
            </a:r>
            <a:endParaRPr lang="es-CO" sz="11500" dirty="0">
              <a:solidFill>
                <a:srgbClr val="CFE1E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27D04B3-C25E-4AE4-85E5-0B1FFB0FB385}"/>
              </a:ext>
            </a:extLst>
          </p:cNvPr>
          <p:cNvSpPr/>
          <p:nvPr/>
        </p:nvSpPr>
        <p:spPr>
          <a:xfrm>
            <a:off x="220440" y="1488931"/>
            <a:ext cx="1440000" cy="1440000"/>
          </a:xfrm>
          <a:prstGeom prst="ellipse">
            <a:avLst/>
          </a:prstGeom>
          <a:solidFill>
            <a:srgbClr val="86B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5B8B7EB-6FFB-44D6-A336-871E5C9D0146}"/>
              </a:ext>
            </a:extLst>
          </p:cNvPr>
          <p:cNvSpPr/>
          <p:nvPr/>
        </p:nvSpPr>
        <p:spPr>
          <a:xfrm>
            <a:off x="2265260" y="3443270"/>
            <a:ext cx="1440000" cy="1440000"/>
          </a:xfrm>
          <a:prstGeom prst="ellipse">
            <a:avLst/>
          </a:prstGeom>
          <a:solidFill>
            <a:srgbClr val="86B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aphicFrame>
        <p:nvGraphicFramePr>
          <p:cNvPr id="51" name="Gráfico 50">
            <a:extLst>
              <a:ext uri="{FF2B5EF4-FFF2-40B4-BE49-F238E27FC236}">
                <a16:creationId xmlns:a16="http://schemas.microsoft.com/office/drawing/2014/main" id="{17E30805-BDB9-4E8F-BA5D-C6ECBA66D7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5664791"/>
              </p:ext>
            </p:extLst>
          </p:nvPr>
        </p:nvGraphicFramePr>
        <p:xfrm>
          <a:off x="3575834" y="863880"/>
          <a:ext cx="2614319" cy="259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5" name="Elipse 14">
            <a:extLst>
              <a:ext uri="{FF2B5EF4-FFF2-40B4-BE49-F238E27FC236}">
                <a16:creationId xmlns:a16="http://schemas.microsoft.com/office/drawing/2014/main" id="{8B6C545D-8C24-4C27-9FB9-773878AD191E}"/>
              </a:ext>
            </a:extLst>
          </p:cNvPr>
          <p:cNvSpPr/>
          <p:nvPr/>
        </p:nvSpPr>
        <p:spPr>
          <a:xfrm>
            <a:off x="4288069" y="1488931"/>
            <a:ext cx="1440000" cy="1440000"/>
          </a:xfrm>
          <a:prstGeom prst="ellipse">
            <a:avLst/>
          </a:prstGeom>
          <a:solidFill>
            <a:srgbClr val="86B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A878445C-97D8-445F-ADC0-EF217EFFFDD3}"/>
              </a:ext>
            </a:extLst>
          </p:cNvPr>
          <p:cNvSpPr/>
          <p:nvPr/>
        </p:nvSpPr>
        <p:spPr>
          <a:xfrm>
            <a:off x="6310880" y="3448300"/>
            <a:ext cx="1440000" cy="1440000"/>
          </a:xfrm>
          <a:prstGeom prst="ellipse">
            <a:avLst/>
          </a:prstGeom>
          <a:solidFill>
            <a:srgbClr val="86B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2DEA139A-F014-47CD-90D5-71500A43154D}"/>
              </a:ext>
            </a:extLst>
          </p:cNvPr>
          <p:cNvCxnSpPr>
            <a:stCxn id="11" idx="5"/>
            <a:endCxn id="14" idx="1"/>
          </p:cNvCxnSpPr>
          <p:nvPr/>
        </p:nvCxnSpPr>
        <p:spPr>
          <a:xfrm>
            <a:off x="1449557" y="2718048"/>
            <a:ext cx="1026586" cy="936105"/>
          </a:xfrm>
          <a:prstGeom prst="line">
            <a:avLst/>
          </a:prstGeom>
          <a:ln w="38100">
            <a:solidFill>
              <a:srgbClr val="86B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94CE18AA-03BC-4F36-AB41-5E5487976C8F}"/>
              </a:ext>
            </a:extLst>
          </p:cNvPr>
          <p:cNvCxnSpPr>
            <a:cxnSpLocks/>
            <a:stCxn id="15" idx="3"/>
            <a:endCxn id="14" idx="7"/>
          </p:cNvCxnSpPr>
          <p:nvPr/>
        </p:nvCxnSpPr>
        <p:spPr>
          <a:xfrm flipH="1">
            <a:off x="3494377" y="2718048"/>
            <a:ext cx="1004575" cy="936105"/>
          </a:xfrm>
          <a:prstGeom prst="line">
            <a:avLst/>
          </a:prstGeom>
          <a:ln w="38100">
            <a:solidFill>
              <a:srgbClr val="86B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920C42A-7200-4D92-8DA4-64DF1F3121E9}"/>
              </a:ext>
            </a:extLst>
          </p:cNvPr>
          <p:cNvCxnSpPr>
            <a:cxnSpLocks/>
            <a:stCxn id="15" idx="5"/>
            <a:endCxn id="16" idx="1"/>
          </p:cNvCxnSpPr>
          <p:nvPr/>
        </p:nvCxnSpPr>
        <p:spPr>
          <a:xfrm>
            <a:off x="5517186" y="2718048"/>
            <a:ext cx="1004577" cy="941135"/>
          </a:xfrm>
          <a:prstGeom prst="line">
            <a:avLst/>
          </a:prstGeom>
          <a:ln w="38100">
            <a:solidFill>
              <a:srgbClr val="86B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2F2F42-9E36-48D6-8272-8F431CAA7850}"/>
              </a:ext>
            </a:extLst>
          </p:cNvPr>
          <p:cNvSpPr txBox="1"/>
          <p:nvPr/>
        </p:nvSpPr>
        <p:spPr>
          <a:xfrm>
            <a:off x="2657706" y="3430309"/>
            <a:ext cx="676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rgbClr val="99BCCB"/>
                </a:solidFill>
                <a:latin typeface="Arial Rounded MT Bold" panose="020F0704030504030204" pitchFamily="34" charset="0"/>
              </a:rPr>
              <a:t>2</a:t>
            </a:r>
            <a:endParaRPr lang="es-CO" sz="8800" dirty="0">
              <a:solidFill>
                <a:srgbClr val="99BCC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F93A931D-8732-4411-A0CC-F030CB70D049}"/>
              </a:ext>
            </a:extLst>
          </p:cNvPr>
          <p:cNvSpPr txBox="1">
            <a:spLocks/>
          </p:cNvSpPr>
          <p:nvPr/>
        </p:nvSpPr>
        <p:spPr>
          <a:xfrm>
            <a:off x="2312706" y="3923582"/>
            <a:ext cx="1351002" cy="451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Diseño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761F08B-7F27-4886-8491-5F042B2FDBF0}"/>
              </a:ext>
            </a:extLst>
          </p:cNvPr>
          <p:cNvSpPr txBox="1"/>
          <p:nvPr/>
        </p:nvSpPr>
        <p:spPr>
          <a:xfrm>
            <a:off x="602380" y="1480640"/>
            <a:ext cx="676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rgbClr val="99BCCB"/>
                </a:solidFill>
                <a:latin typeface="Arial Rounded MT Bold" panose="020F0704030504030204" pitchFamily="34" charset="0"/>
              </a:rPr>
              <a:t>1</a:t>
            </a:r>
            <a:endParaRPr lang="es-CO" sz="8800" dirty="0">
              <a:solidFill>
                <a:srgbClr val="99BCC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DD0BF93A-3529-4941-B736-F4BD5AD8DE04}"/>
              </a:ext>
            </a:extLst>
          </p:cNvPr>
          <p:cNvSpPr txBox="1">
            <a:spLocks/>
          </p:cNvSpPr>
          <p:nvPr/>
        </p:nvSpPr>
        <p:spPr>
          <a:xfrm>
            <a:off x="220440" y="1978124"/>
            <a:ext cx="1440000" cy="451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Ideación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4789708-1D27-4246-9931-EFEFB1461A19}"/>
              </a:ext>
            </a:extLst>
          </p:cNvPr>
          <p:cNvSpPr txBox="1"/>
          <p:nvPr/>
        </p:nvSpPr>
        <p:spPr>
          <a:xfrm>
            <a:off x="4670008" y="1480640"/>
            <a:ext cx="676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rgbClr val="99BCCB"/>
                </a:solidFill>
                <a:latin typeface="Arial Rounded MT Bold" panose="020F0704030504030204" pitchFamily="34" charset="0"/>
              </a:rPr>
              <a:t>3</a:t>
            </a:r>
            <a:endParaRPr lang="es-CO" sz="8800" dirty="0">
              <a:solidFill>
                <a:srgbClr val="99BCC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28077A93-0612-43E8-AA59-454CF42B8C4F}"/>
              </a:ext>
            </a:extLst>
          </p:cNvPr>
          <p:cNvSpPr txBox="1">
            <a:spLocks/>
          </p:cNvSpPr>
          <p:nvPr/>
        </p:nvSpPr>
        <p:spPr>
          <a:xfrm>
            <a:off x="4310318" y="1978124"/>
            <a:ext cx="1395501" cy="451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Desarrollo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B184F4A-F0DD-4740-B4A1-B9E2D0D5BD1E}"/>
              </a:ext>
            </a:extLst>
          </p:cNvPr>
          <p:cNvSpPr txBox="1"/>
          <p:nvPr/>
        </p:nvSpPr>
        <p:spPr>
          <a:xfrm>
            <a:off x="6686786" y="3430309"/>
            <a:ext cx="676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rgbClr val="99BCCB"/>
                </a:solidFill>
                <a:latin typeface="Arial Rounded MT Bold" panose="020F0704030504030204" pitchFamily="34" charset="0"/>
              </a:rPr>
              <a:t>4</a:t>
            </a:r>
            <a:endParaRPr lang="es-CO" sz="8800" dirty="0">
              <a:solidFill>
                <a:srgbClr val="99BCC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143D3AD4-A7E5-4BB5-8BD1-2262DDC20F60}"/>
              </a:ext>
            </a:extLst>
          </p:cNvPr>
          <p:cNvSpPr txBox="1">
            <a:spLocks/>
          </p:cNvSpPr>
          <p:nvPr/>
        </p:nvSpPr>
        <p:spPr>
          <a:xfrm>
            <a:off x="6335613" y="3770537"/>
            <a:ext cx="1439999" cy="7854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4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Certificación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7967E72-7793-4F0D-AE2E-514D0DD04A0C}"/>
              </a:ext>
            </a:extLst>
          </p:cNvPr>
          <p:cNvSpPr txBox="1"/>
          <p:nvPr/>
        </p:nvSpPr>
        <p:spPr>
          <a:xfrm>
            <a:off x="8441172" y="2686505"/>
            <a:ext cx="1343931" cy="2246888"/>
          </a:xfrm>
          <a:prstGeom prst="roundRect">
            <a:avLst/>
          </a:prstGeom>
          <a:solidFill>
            <a:srgbClr val="CFE1E7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1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Sprint’s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Fecha Fin</a:t>
            </a:r>
          </a:p>
          <a:p>
            <a:pPr algn="ctr"/>
            <a:r>
              <a:rPr lang="es-ES" sz="16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03/Junio/2023</a:t>
            </a:r>
          </a:p>
          <a:p>
            <a:pPr algn="ctr"/>
            <a:r>
              <a:rPr lang="es-ES" sz="1600" b="1" dirty="0">
                <a:solidFill>
                  <a:srgbClr val="FF6565"/>
                </a:solidFill>
                <a:latin typeface="Bahnschrift Light Condensed" panose="020B0502040204020203" pitchFamily="34" charset="0"/>
              </a:rPr>
              <a:t>10/Junio/2023</a:t>
            </a:r>
          </a:p>
        </p:txBody>
      </p:sp>
      <p:graphicFrame>
        <p:nvGraphicFramePr>
          <p:cNvPr id="53" name="Gráfico 52">
            <a:extLst>
              <a:ext uri="{FF2B5EF4-FFF2-40B4-BE49-F238E27FC236}">
                <a16:creationId xmlns:a16="http://schemas.microsoft.com/office/drawing/2014/main" id="{6E795568-20A7-47D5-B1F6-E80E43A92D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1332353"/>
              </p:ext>
            </p:extLst>
          </p:nvPr>
        </p:nvGraphicFramePr>
        <p:xfrm>
          <a:off x="7661422" y="968537"/>
          <a:ext cx="2614319" cy="259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5" name="Elipse 34">
            <a:extLst>
              <a:ext uri="{FF2B5EF4-FFF2-40B4-BE49-F238E27FC236}">
                <a16:creationId xmlns:a16="http://schemas.microsoft.com/office/drawing/2014/main" id="{AFF78723-88E1-4659-91C6-4B07C8DD5583}"/>
              </a:ext>
            </a:extLst>
          </p:cNvPr>
          <p:cNvSpPr/>
          <p:nvPr/>
        </p:nvSpPr>
        <p:spPr>
          <a:xfrm>
            <a:off x="8382984" y="1587856"/>
            <a:ext cx="1440000" cy="1440000"/>
          </a:xfrm>
          <a:prstGeom prst="ellipse">
            <a:avLst/>
          </a:prstGeom>
          <a:solidFill>
            <a:srgbClr val="86B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269A861-E330-4C1A-A13D-9030691B630F}"/>
              </a:ext>
            </a:extLst>
          </p:cNvPr>
          <p:cNvSpPr txBox="1"/>
          <p:nvPr/>
        </p:nvSpPr>
        <p:spPr>
          <a:xfrm>
            <a:off x="8764923" y="1579565"/>
            <a:ext cx="676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rgbClr val="99BCCB"/>
                </a:solidFill>
                <a:latin typeface="Arial Rounded MT Bold" panose="020F0704030504030204" pitchFamily="34" charset="0"/>
              </a:rPr>
              <a:t>5</a:t>
            </a:r>
            <a:endParaRPr lang="es-CO" sz="8800" dirty="0">
              <a:solidFill>
                <a:srgbClr val="99BCC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F31098EE-2D88-4DA6-A867-71A0AB276515}"/>
              </a:ext>
            </a:extLst>
          </p:cNvPr>
          <p:cNvSpPr txBox="1">
            <a:spLocks/>
          </p:cNvSpPr>
          <p:nvPr/>
        </p:nvSpPr>
        <p:spPr>
          <a:xfrm>
            <a:off x="8405233" y="2077049"/>
            <a:ext cx="1395501" cy="451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Producción</a:t>
            </a:r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86BE1D09-1125-4D4E-90F9-50127019E264}"/>
              </a:ext>
            </a:extLst>
          </p:cNvPr>
          <p:cNvCxnSpPr>
            <a:cxnSpLocks/>
          </p:cNvCxnSpPr>
          <p:nvPr/>
        </p:nvCxnSpPr>
        <p:spPr>
          <a:xfrm flipH="1">
            <a:off x="7543533" y="2754753"/>
            <a:ext cx="1004575" cy="936105"/>
          </a:xfrm>
          <a:prstGeom prst="line">
            <a:avLst/>
          </a:prstGeom>
          <a:ln w="38100">
            <a:solidFill>
              <a:srgbClr val="86B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C44F5EC1-293E-4810-977F-4940B931D6FF}"/>
              </a:ext>
            </a:extLst>
          </p:cNvPr>
          <p:cNvSpPr txBox="1"/>
          <p:nvPr/>
        </p:nvSpPr>
        <p:spPr>
          <a:xfrm>
            <a:off x="624864" y="873542"/>
            <a:ext cx="82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F6077"/>
                </a:solidFill>
                <a:latin typeface="Arial Rounded MT Bold" panose="020F0704030504030204" pitchFamily="34" charset="0"/>
              </a:rPr>
              <a:t>100%</a:t>
            </a:r>
            <a:endParaRPr lang="es-CO" dirty="0">
              <a:solidFill>
                <a:srgbClr val="1F607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49F2C897-6E84-40DC-B3A9-F57E123FADBB}"/>
              </a:ext>
            </a:extLst>
          </p:cNvPr>
          <p:cNvSpPr txBox="1"/>
          <p:nvPr/>
        </p:nvSpPr>
        <p:spPr>
          <a:xfrm>
            <a:off x="2695882" y="5140631"/>
            <a:ext cx="82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F6077"/>
                </a:solidFill>
                <a:latin typeface="Arial Rounded MT Bold" panose="020F0704030504030204" pitchFamily="34" charset="0"/>
              </a:rPr>
              <a:t>100%</a:t>
            </a:r>
            <a:endParaRPr lang="es-CO" dirty="0">
              <a:solidFill>
                <a:srgbClr val="1F607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16A34DC5-19A5-45A6-9725-83D1F28CAA98}"/>
              </a:ext>
            </a:extLst>
          </p:cNvPr>
          <p:cNvSpPr txBox="1"/>
          <p:nvPr/>
        </p:nvSpPr>
        <p:spPr>
          <a:xfrm>
            <a:off x="4768744" y="826242"/>
            <a:ext cx="82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F6077"/>
                </a:solidFill>
                <a:latin typeface="Arial Rounded MT Bold" panose="020F0704030504030204" pitchFamily="34" charset="0"/>
              </a:rPr>
              <a:t>100%</a:t>
            </a:r>
            <a:endParaRPr lang="es-CO" dirty="0">
              <a:solidFill>
                <a:srgbClr val="1F607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274FAF85-3E69-4F06-B5B1-FCB828F7F2B4}"/>
              </a:ext>
            </a:extLst>
          </p:cNvPr>
          <p:cNvSpPr txBox="1"/>
          <p:nvPr/>
        </p:nvSpPr>
        <p:spPr>
          <a:xfrm>
            <a:off x="6642190" y="5093793"/>
            <a:ext cx="82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F6077"/>
                </a:solidFill>
                <a:latin typeface="Arial Rounded MT Bold" panose="020F0704030504030204" pitchFamily="34" charset="0"/>
              </a:rPr>
              <a:t>100%</a:t>
            </a:r>
            <a:endParaRPr lang="es-CO" dirty="0">
              <a:solidFill>
                <a:srgbClr val="1F607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3F81D6CA-554A-4980-ADA9-91765CAB782E}"/>
              </a:ext>
            </a:extLst>
          </p:cNvPr>
          <p:cNvSpPr txBox="1"/>
          <p:nvPr/>
        </p:nvSpPr>
        <p:spPr>
          <a:xfrm>
            <a:off x="8824108" y="892784"/>
            <a:ext cx="82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F6077"/>
                </a:solidFill>
                <a:latin typeface="Arial Rounded MT Bold" panose="020F0704030504030204" pitchFamily="34" charset="0"/>
              </a:rPr>
              <a:t>100%</a:t>
            </a:r>
            <a:endParaRPr lang="es-CO" dirty="0">
              <a:solidFill>
                <a:srgbClr val="1F6077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93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000"/>
                                        <p:tgtEl>
                                          <p:spTgt spid="4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1000"/>
                                        <p:tgtEl>
                                          <p:spTgt spid="4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1000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1000"/>
                                        <p:tgtEl>
                                          <p:spTgt spid="4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1000"/>
                                        <p:tgtEl>
                                          <p:spTgt spid="4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23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4" dur="1000"/>
                                        <p:tgtEl>
                                          <p:spTgt spid="4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0"/>
                            </p:stCondLst>
                            <p:childTnLst>
                              <p:par>
                                <p:cTn id="27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8" dur="1000"/>
                                        <p:tgtEl>
                                          <p:spTgt spid="5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0"/>
                            </p:stCondLst>
                            <p:childTnLst>
                              <p:par>
                                <p:cTn id="31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2" dur="1000"/>
                                        <p:tgtEl>
                                          <p:spTgt spid="5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00"/>
                            </p:stCondLst>
                            <p:childTnLst>
                              <p:par>
                                <p:cTn id="35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6" dur="1000"/>
                                        <p:tgtEl>
                                          <p:spTgt spid="5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0"/>
                            </p:stCondLst>
                            <p:childTnLst>
                              <p:par>
                                <p:cTn id="39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0" dur="1000"/>
                                        <p:tgtEl>
                                          <p:spTgt spid="5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0"/>
                            </p:stCondLst>
                            <p:childTnLst>
                              <p:par>
                                <p:cTn id="43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4" dur="1000"/>
                                        <p:tgtEl>
                                          <p:spTgt spid="5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000"/>
                            </p:stCondLst>
                            <p:childTnLst>
                              <p:par>
                                <p:cTn id="47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8" dur="1000"/>
                                        <p:tgtEl>
                                          <p:spTgt spid="5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6000"/>
                            </p:stCondLst>
                            <p:childTnLst>
                              <p:par>
                                <p:cTn id="51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2" dur="1000"/>
                                        <p:tgtEl>
                                          <p:spTgt spid="5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1000"/>
                            </p:stCondLst>
                            <p:childTnLst>
                              <p:par>
                                <p:cTn id="55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6" dur="1000"/>
                                        <p:tgtEl>
                                          <p:spTgt spid="5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6000"/>
                            </p:stCondLst>
                            <p:childTnLst>
                              <p:par>
                                <p:cTn id="59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0" dur="1000"/>
                                        <p:tgtEl>
                                          <p:spTgt spid="5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>
        <p:bldSub>
          <a:bldChart bld="category"/>
        </p:bldSub>
      </p:bldGraphic>
      <p:bldGraphic spid="46" grpId="0">
        <p:bldSub>
          <a:bldChart bld="category"/>
        </p:bldSub>
      </p:bldGraphic>
      <p:bldGraphic spid="45" grpId="0" uiExpand="1">
        <p:bldSub>
          <a:bldChart bld="category"/>
        </p:bldSub>
      </p:bldGraphic>
      <p:bldGraphic spid="51" grpId="0">
        <p:bldSub>
          <a:bldChart bld="category"/>
        </p:bldSub>
      </p:bldGraphic>
      <p:bldGraphic spid="53" grpId="0">
        <p:bldSub>
          <a:bldChart bld="category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Presentation Slides Mockup Template | Prezibase">
            <a:extLst>
              <a:ext uri="{FF2B5EF4-FFF2-40B4-BE49-F238E27FC236}">
                <a16:creationId xmlns:a16="http://schemas.microsoft.com/office/drawing/2014/main" id="{75EE126E-20E4-467B-90FB-15577E4A3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6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7BD27A3-D026-44DE-8B6C-5EFA1F1220F4}"/>
              </a:ext>
            </a:extLst>
          </p:cNvPr>
          <p:cNvSpPr/>
          <p:nvPr/>
        </p:nvSpPr>
        <p:spPr>
          <a:xfrm>
            <a:off x="0" y="68732"/>
            <a:ext cx="12192000" cy="6858000"/>
          </a:xfrm>
          <a:prstGeom prst="rect">
            <a:avLst/>
          </a:prstGeom>
          <a:solidFill>
            <a:schemeClr val="bg1">
              <a:alpha val="8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2C9209E-264A-4E0E-A971-F8C57ED25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100521"/>
            <a:ext cx="12192000" cy="81955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18859E1-E02F-46C6-819C-2196A2DFE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0" cy="53449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C5C05C-305E-4FB6-A97D-39DA5E46B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4256" y="81109"/>
            <a:ext cx="1505160" cy="13527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A5656B18-63B2-44CB-B4B6-9E82CFF6C81B}"/>
              </a:ext>
            </a:extLst>
          </p:cNvPr>
          <p:cNvSpPr/>
          <p:nvPr/>
        </p:nvSpPr>
        <p:spPr>
          <a:xfrm>
            <a:off x="10640290" y="62637"/>
            <a:ext cx="1293091" cy="129066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0CB632C-0B0B-4078-9855-4EA3FE9B0A32}"/>
              </a:ext>
            </a:extLst>
          </p:cNvPr>
          <p:cNvSpPr txBox="1">
            <a:spLocks/>
          </p:cNvSpPr>
          <p:nvPr/>
        </p:nvSpPr>
        <p:spPr>
          <a:xfrm>
            <a:off x="3974298" y="2166209"/>
            <a:ext cx="4243391" cy="2128502"/>
          </a:xfrm>
          <a:prstGeom prst="rect">
            <a:avLst/>
          </a:prstGeom>
          <a:solidFill>
            <a:srgbClr val="D9985D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12000" dirty="0">
                <a:solidFill>
                  <a:srgbClr val="F9EDE3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3</a:t>
            </a:r>
          </a:p>
          <a:p>
            <a:pPr algn="ctr">
              <a:lnSpc>
                <a:spcPct val="100000"/>
              </a:lnSpc>
            </a:pPr>
            <a:r>
              <a:rPr lang="es-ES" sz="2600" kern="1200" dirty="0">
                <a:solidFill>
                  <a:srgbClr val="F9EDE3"/>
                </a:solidFill>
                <a:effectLst/>
                <a:latin typeface="Arial Rounded MT Bold" panose="020F0704030504030204" pitchFamily="34" charset="0"/>
                <a:ea typeface="+mn-ea"/>
                <a:cs typeface="Calibri" panose="020F0502020204030204" pitchFamily="34" charset="0"/>
              </a:rPr>
              <a:t>Mockups y Diagrama Conceptual</a:t>
            </a:r>
            <a:endParaRPr lang="es-CO" sz="3900" dirty="0">
              <a:solidFill>
                <a:srgbClr val="F9EDE3"/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44D96E7-A069-4E81-A728-2D1E0914F28E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32298BF5-2684-4A84-9EB8-4E6B5E5A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1AA541CA-8A9F-43AA-96F4-B00B64EAB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905FE08-00B0-4142-A009-2BA7F9B3C60D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6155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Flecha">
            <a:extLst>
              <a:ext uri="{FF2B5EF4-FFF2-40B4-BE49-F238E27FC236}">
                <a16:creationId xmlns:a16="http://schemas.microsoft.com/office/drawing/2014/main" id="{C5334E36-53F3-50F3-C551-43E71E0A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pic>
        <p:nvPicPr>
          <p:cNvPr id="10" name="Mockups">
            <a:hlinkClick r:id="" action="ppaction://media"/>
            <a:extLst>
              <a:ext uri="{FF2B5EF4-FFF2-40B4-BE49-F238E27FC236}">
                <a16:creationId xmlns:a16="http://schemas.microsoft.com/office/drawing/2014/main" id="{6985B19D-E825-4A65-938A-DE93F8F814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900" y="373856"/>
            <a:ext cx="10285368" cy="5785519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37AAA116-38A0-45BF-BC00-CE268CCF9628}"/>
              </a:ext>
            </a:extLst>
          </p:cNvPr>
          <p:cNvSpPr txBox="1">
            <a:spLocks/>
          </p:cNvSpPr>
          <p:nvPr/>
        </p:nvSpPr>
        <p:spPr>
          <a:xfrm>
            <a:off x="4604808" y="553406"/>
            <a:ext cx="2982384" cy="66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dirty="0">
                <a:solidFill>
                  <a:srgbClr val="D9985D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Mockups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19724B04-EE5E-41E5-80C1-850F62212C8D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F00E272A-27E8-442E-AE17-FAAE7C432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C9B78BC-4B4E-468D-ADAF-5A2AEE781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D3E9307-34A7-48E6-9603-E50505082180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D3E9307-34A7-48E6-9603-E5050508218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8942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2282</TotalTime>
  <Words>528</Words>
  <Application>Microsoft Office PowerPoint</Application>
  <PresentationFormat>Panorámica</PresentationFormat>
  <Paragraphs>224</Paragraphs>
  <Slides>24</Slides>
  <Notes>4</Notes>
  <HiddenSlides>0</HiddenSlides>
  <MMClips>11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3" baseType="lpstr">
      <vt:lpstr>Arial</vt:lpstr>
      <vt:lpstr>Arial Narrow</vt:lpstr>
      <vt:lpstr>Arial Rounded MT Bold</vt:lpstr>
      <vt:lpstr>Bahnschrift Light Condensed</vt:lpstr>
      <vt:lpstr>Bahnschrift Light SemiCondensed</vt:lpstr>
      <vt:lpstr>Bahnschrift SemiLight Condensed</vt:lpstr>
      <vt:lpstr>Calibri</vt:lpstr>
      <vt:lpstr>Calibri Light</vt:lpstr>
      <vt:lpstr>Tema de Office</vt:lpstr>
      <vt:lpstr>Presentación de PowerPoint</vt:lpstr>
      <vt:lpstr>Presentación de PowerPoint</vt:lpstr>
      <vt:lpstr>Contenido</vt:lpstr>
      <vt:lpstr>Introducción Propósito y Alcance</vt:lpstr>
      <vt:lpstr>Roles</vt:lpstr>
      <vt:lpstr>Marco ágil</vt:lpstr>
      <vt:lpstr>Marco ágil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Funcionamiento de la Aplicación</vt:lpstr>
      <vt:lpstr>Pruebas y Certificación</vt:lpstr>
      <vt:lpstr>Pruebas y Certificación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 Milé MuñozClaros</dc:creator>
  <cp:lastModifiedBy>Manuela Rodríguez Escobar</cp:lastModifiedBy>
  <cp:revision>40</cp:revision>
  <dcterms:created xsi:type="dcterms:W3CDTF">2022-09-05T15:33:11Z</dcterms:created>
  <dcterms:modified xsi:type="dcterms:W3CDTF">2023-06-13T00:33:43Z</dcterms:modified>
</cp:coreProperties>
</file>